
<file path=[Content_Types].xml><?xml version="1.0" encoding="utf-8"?>
<Types xmlns="http://schemas.openxmlformats.org/package/2006/content-types">
  <Default Extension="png" ContentType="image/png"/>
  <Default Extension="mp3" ContentType="audio/mpeg"/>
  <Default Extension="tmp"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Default Extension="mp4" ContentType="video/mp4"/>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3.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278" r:id="rId5"/>
    <p:sldMasterId id="2147484308" r:id="rId6"/>
    <p:sldMasterId id="2147484326" r:id="rId7"/>
  </p:sldMasterIdLst>
  <p:notesMasterIdLst>
    <p:notesMasterId r:id="rId58"/>
  </p:notesMasterIdLst>
  <p:handoutMasterIdLst>
    <p:handoutMasterId r:id="rId59"/>
  </p:handoutMasterIdLst>
  <p:sldIdLst>
    <p:sldId id="318" r:id="rId8"/>
    <p:sldId id="316" r:id="rId9"/>
    <p:sldId id="319" r:id="rId10"/>
    <p:sldId id="261" r:id="rId11"/>
    <p:sldId id="324" r:id="rId12"/>
    <p:sldId id="339" r:id="rId13"/>
    <p:sldId id="320" r:id="rId14"/>
    <p:sldId id="321" r:id="rId15"/>
    <p:sldId id="263" r:id="rId16"/>
    <p:sldId id="264" r:id="rId17"/>
    <p:sldId id="266" r:id="rId18"/>
    <p:sldId id="268" r:id="rId19"/>
    <p:sldId id="269" r:id="rId20"/>
    <p:sldId id="270" r:id="rId21"/>
    <p:sldId id="326" r:id="rId22"/>
    <p:sldId id="328" r:id="rId23"/>
    <p:sldId id="327" r:id="rId24"/>
    <p:sldId id="271" r:id="rId25"/>
    <p:sldId id="272" r:id="rId26"/>
    <p:sldId id="273" r:id="rId27"/>
    <p:sldId id="274" r:id="rId28"/>
    <p:sldId id="275" r:id="rId29"/>
    <p:sldId id="276" r:id="rId30"/>
    <p:sldId id="322" r:id="rId31"/>
    <p:sldId id="277" r:id="rId32"/>
    <p:sldId id="340" r:id="rId33"/>
    <p:sldId id="278" r:id="rId34"/>
    <p:sldId id="279" r:id="rId35"/>
    <p:sldId id="280" r:id="rId36"/>
    <p:sldId id="281" r:id="rId37"/>
    <p:sldId id="282" r:id="rId38"/>
    <p:sldId id="284" r:id="rId39"/>
    <p:sldId id="283" r:id="rId40"/>
    <p:sldId id="333" r:id="rId41"/>
    <p:sldId id="288" r:id="rId42"/>
    <p:sldId id="306" r:id="rId43"/>
    <p:sldId id="343" r:id="rId44"/>
    <p:sldId id="344" r:id="rId45"/>
    <p:sldId id="342" r:id="rId46"/>
    <p:sldId id="289" r:id="rId47"/>
    <p:sldId id="331" r:id="rId48"/>
    <p:sldId id="332" r:id="rId49"/>
    <p:sldId id="336" r:id="rId50"/>
    <p:sldId id="338" r:id="rId51"/>
    <p:sldId id="337" r:id="rId52"/>
    <p:sldId id="335" r:id="rId53"/>
    <p:sldId id="334" r:id="rId54"/>
    <p:sldId id="341" r:id="rId55"/>
    <p:sldId id="310" r:id="rId56"/>
    <p:sldId id="313" r:id="rId57"/>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Build 2015 Breakout Template" id="{D75A0D65-BF15-4822-BC6D-74C66FDCD9EE}">
          <p14:sldIdLst>
            <p14:sldId id="318"/>
            <p14:sldId id="316"/>
            <p14:sldId id="319"/>
            <p14:sldId id="261"/>
            <p14:sldId id="324"/>
            <p14:sldId id="339"/>
            <p14:sldId id="320"/>
            <p14:sldId id="321"/>
            <p14:sldId id="263"/>
            <p14:sldId id="264"/>
            <p14:sldId id="266"/>
            <p14:sldId id="268"/>
            <p14:sldId id="269"/>
            <p14:sldId id="270"/>
            <p14:sldId id="326"/>
            <p14:sldId id="328"/>
            <p14:sldId id="327"/>
            <p14:sldId id="271"/>
            <p14:sldId id="272"/>
            <p14:sldId id="273"/>
            <p14:sldId id="274"/>
            <p14:sldId id="275"/>
            <p14:sldId id="276"/>
            <p14:sldId id="322"/>
            <p14:sldId id="277"/>
            <p14:sldId id="340"/>
            <p14:sldId id="278"/>
            <p14:sldId id="279"/>
            <p14:sldId id="280"/>
            <p14:sldId id="281"/>
            <p14:sldId id="282"/>
            <p14:sldId id="284"/>
            <p14:sldId id="283"/>
            <p14:sldId id="333"/>
            <p14:sldId id="288"/>
            <p14:sldId id="306"/>
            <p14:sldId id="343"/>
            <p14:sldId id="344"/>
            <p14:sldId id="342"/>
            <p14:sldId id="289"/>
            <p14:sldId id="331"/>
            <p14:sldId id="332"/>
            <p14:sldId id="336"/>
            <p14:sldId id="338"/>
            <p14:sldId id="337"/>
            <p14:sldId id="335"/>
            <p14:sldId id="334"/>
            <p14:sldId id="341"/>
            <p14:sldId id="310"/>
            <p14:sldId id="313"/>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01B294"/>
    <a:srgbClr val="0070C0"/>
    <a:srgbClr val="009580"/>
    <a:srgbClr val="00188F"/>
    <a:srgbClr val="00176B"/>
    <a:srgbClr val="E3008C"/>
    <a:srgbClr val="FFB900"/>
    <a:srgbClr val="107C1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142" autoAdjust="0"/>
    <p:restoredTop sz="96323" autoAdjust="0"/>
  </p:normalViewPr>
  <p:slideViewPr>
    <p:cSldViewPr>
      <p:cViewPr varScale="1">
        <p:scale>
          <a:sx n="83" d="100"/>
          <a:sy n="83" d="100"/>
        </p:scale>
        <p:origin x="710" y="67"/>
      </p:cViewPr>
      <p:guideLst/>
    </p:cSldViewPr>
  </p:slideViewPr>
  <p:outlineViewPr>
    <p:cViewPr>
      <p:scale>
        <a:sx n="33" d="100"/>
        <a:sy n="33" d="100"/>
      </p:scale>
      <p:origin x="0" y="-852"/>
    </p:cViewPr>
  </p:outlineViewPr>
  <p:notesTextViewPr>
    <p:cViewPr>
      <p:scale>
        <a:sx n="100" d="100"/>
        <a:sy n="100" d="100"/>
      </p:scale>
      <p:origin x="0" y="0"/>
    </p:cViewPr>
  </p:notesTextViewPr>
  <p:sorterViewPr>
    <p:cViewPr>
      <p:scale>
        <a:sx n="75" d="100"/>
        <a:sy n="75" d="100"/>
      </p:scale>
      <p:origin x="0" y="0"/>
    </p:cViewPr>
  </p:sorterViewPr>
  <p:notesViewPr>
    <p:cSldViewPr showGuides="1">
      <p:cViewPr varScale="1">
        <p:scale>
          <a:sx n="83" d="100"/>
          <a:sy n="83" d="100"/>
        </p:scale>
        <p:origin x="2994"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slide" Target="slides/slide40.xml"/><Relationship Id="rId50" Type="http://schemas.openxmlformats.org/officeDocument/2006/relationships/slide" Target="slides/slide43.xml"/><Relationship Id="rId55" Type="http://schemas.openxmlformats.org/officeDocument/2006/relationships/slide" Target="slides/slide48.xml"/><Relationship Id="rId63" Type="http://schemas.openxmlformats.org/officeDocument/2006/relationships/theme" Target="theme/theme1.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slide" Target="slides/slide22.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slide" Target="slides/slide46.xml"/><Relationship Id="rId58" Type="http://schemas.openxmlformats.org/officeDocument/2006/relationships/notesMaster" Target="notesMasters/notesMaster1.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61" Type="http://schemas.openxmlformats.org/officeDocument/2006/relationships/presProps" Target="presProps.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slide" Target="slides/slide49.xml"/><Relationship Id="rId64" Type="http://schemas.openxmlformats.org/officeDocument/2006/relationships/tableStyles" Target="tableStyles.xml"/><Relationship Id="rId8" Type="http://schemas.openxmlformats.org/officeDocument/2006/relationships/slide" Target="slides/slide1.xml"/><Relationship Id="rId51" Type="http://schemas.openxmlformats.org/officeDocument/2006/relationships/slide" Target="slides/slide44.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r>
              <a:rPr lang="en-US" dirty="0">
                <a:latin typeface="Segoe UI" pitchFamily="34" charset="0"/>
              </a:rPr>
              <a:t>Build 2015</a:t>
            </a: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8/1/2016 12:36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a:latin typeface="Segoe UI" pitchFamily="34" charset="0"/>
              </a:rPr>
              <a:t>Build 2015</a:t>
            </a:r>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EEC551-8CDA-4EB6-89BB-2A86C9F091C8}" type="datetime8">
              <a:rPr lang="en-US" smtClean="0"/>
              <a:t>8/1/2016 12:36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8/1/2016 12:36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a:t>
            </a:fld>
            <a:endParaRPr lang="en-US" dirty="0">
              <a:solidFill>
                <a:prstClr val="black"/>
              </a:solidFill>
            </a:endParaRPr>
          </a:p>
        </p:txBody>
      </p:sp>
    </p:spTree>
    <p:extLst>
      <p:ext uri="{BB962C8B-B14F-4D97-AF65-F5344CB8AC3E}">
        <p14:creationId xmlns:p14="http://schemas.microsoft.com/office/powerpoint/2010/main" val="30765987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8/1/2016 12:36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11</a:t>
            </a:fld>
            <a:endParaRPr lang="en-US" dirty="0">
              <a:solidFill>
                <a:prstClr val="black"/>
              </a:solidFill>
            </a:endParaRPr>
          </a:p>
        </p:txBody>
      </p:sp>
    </p:spTree>
    <p:extLst>
      <p:ext uri="{BB962C8B-B14F-4D97-AF65-F5344CB8AC3E}">
        <p14:creationId xmlns:p14="http://schemas.microsoft.com/office/powerpoint/2010/main" val="15987931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8/1/2016 12:36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12</a:t>
            </a:fld>
            <a:endParaRPr lang="en-US" dirty="0">
              <a:solidFill>
                <a:prstClr val="black"/>
              </a:solidFill>
            </a:endParaRPr>
          </a:p>
        </p:txBody>
      </p:sp>
    </p:spTree>
    <p:extLst>
      <p:ext uri="{BB962C8B-B14F-4D97-AF65-F5344CB8AC3E}">
        <p14:creationId xmlns:p14="http://schemas.microsoft.com/office/powerpoint/2010/main" val="41260637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8/1/2016 12:36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13</a:t>
            </a:fld>
            <a:endParaRPr lang="en-US" dirty="0">
              <a:solidFill>
                <a:prstClr val="black"/>
              </a:solidFill>
            </a:endParaRPr>
          </a:p>
        </p:txBody>
      </p:sp>
    </p:spTree>
    <p:extLst>
      <p:ext uri="{BB962C8B-B14F-4D97-AF65-F5344CB8AC3E}">
        <p14:creationId xmlns:p14="http://schemas.microsoft.com/office/powerpoint/2010/main" val="41046216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8/1/2016 12:36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14</a:t>
            </a:fld>
            <a:endParaRPr lang="en-US" dirty="0">
              <a:solidFill>
                <a:prstClr val="black"/>
              </a:solidFill>
            </a:endParaRPr>
          </a:p>
        </p:txBody>
      </p:sp>
    </p:spTree>
    <p:extLst>
      <p:ext uri="{BB962C8B-B14F-4D97-AF65-F5344CB8AC3E}">
        <p14:creationId xmlns:p14="http://schemas.microsoft.com/office/powerpoint/2010/main" val="23632432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zh-CN" dirty="0"/>
          </a:p>
        </p:txBody>
      </p:sp>
    </p:spTree>
    <p:extLst>
      <p:ext uri="{BB962C8B-B14F-4D97-AF65-F5344CB8AC3E}">
        <p14:creationId xmlns:p14="http://schemas.microsoft.com/office/powerpoint/2010/main" val="35783238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zh-CN" dirty="0"/>
          </a:p>
        </p:txBody>
      </p:sp>
    </p:spTree>
    <p:extLst>
      <p:ext uri="{BB962C8B-B14F-4D97-AF65-F5344CB8AC3E}">
        <p14:creationId xmlns:p14="http://schemas.microsoft.com/office/powerpoint/2010/main" val="14910311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zh-CN" dirty="0"/>
          </a:p>
        </p:txBody>
      </p:sp>
    </p:spTree>
    <p:extLst>
      <p:ext uri="{BB962C8B-B14F-4D97-AF65-F5344CB8AC3E}">
        <p14:creationId xmlns:p14="http://schemas.microsoft.com/office/powerpoint/2010/main" val="6205205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8/1/2016 12:36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19</a:t>
            </a:fld>
            <a:endParaRPr lang="en-US" dirty="0">
              <a:solidFill>
                <a:prstClr val="black"/>
              </a:solidFill>
            </a:endParaRPr>
          </a:p>
        </p:txBody>
      </p:sp>
    </p:spTree>
    <p:extLst>
      <p:ext uri="{BB962C8B-B14F-4D97-AF65-F5344CB8AC3E}">
        <p14:creationId xmlns:p14="http://schemas.microsoft.com/office/powerpoint/2010/main" val="10143579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8/1/2016 12:36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20</a:t>
            </a:fld>
            <a:endParaRPr lang="en-US" dirty="0">
              <a:solidFill>
                <a:prstClr val="black"/>
              </a:solidFill>
            </a:endParaRPr>
          </a:p>
        </p:txBody>
      </p:sp>
    </p:spTree>
    <p:extLst>
      <p:ext uri="{BB962C8B-B14F-4D97-AF65-F5344CB8AC3E}">
        <p14:creationId xmlns:p14="http://schemas.microsoft.com/office/powerpoint/2010/main" val="25725601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8/1/2016 12:36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21</a:t>
            </a:fld>
            <a:endParaRPr lang="en-US" dirty="0">
              <a:solidFill>
                <a:prstClr val="black"/>
              </a:solidFill>
            </a:endParaRPr>
          </a:p>
        </p:txBody>
      </p:sp>
    </p:spTree>
    <p:extLst>
      <p:ext uri="{BB962C8B-B14F-4D97-AF65-F5344CB8AC3E}">
        <p14:creationId xmlns:p14="http://schemas.microsoft.com/office/powerpoint/2010/main" val="36496070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26164467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8/1/2016 12:36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22</a:t>
            </a:fld>
            <a:endParaRPr lang="en-US" dirty="0">
              <a:solidFill>
                <a:prstClr val="black"/>
              </a:solidFill>
            </a:endParaRPr>
          </a:p>
        </p:txBody>
      </p:sp>
    </p:spTree>
    <p:extLst>
      <p:ext uri="{BB962C8B-B14F-4D97-AF65-F5344CB8AC3E}">
        <p14:creationId xmlns:p14="http://schemas.microsoft.com/office/powerpoint/2010/main" val="40190724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8/1/2016 12:36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23</a:t>
            </a:fld>
            <a:endParaRPr lang="en-US" dirty="0">
              <a:solidFill>
                <a:prstClr val="black"/>
              </a:solidFill>
            </a:endParaRPr>
          </a:p>
        </p:txBody>
      </p:sp>
    </p:spTree>
    <p:extLst>
      <p:ext uri="{BB962C8B-B14F-4D97-AF65-F5344CB8AC3E}">
        <p14:creationId xmlns:p14="http://schemas.microsoft.com/office/powerpoint/2010/main" val="1390694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8/1/2016 12:36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24</a:t>
            </a:fld>
            <a:endParaRPr lang="en-US" dirty="0">
              <a:solidFill>
                <a:prstClr val="black"/>
              </a:solidFill>
            </a:endParaRPr>
          </a:p>
        </p:txBody>
      </p:sp>
    </p:spTree>
    <p:extLst>
      <p:ext uri="{BB962C8B-B14F-4D97-AF65-F5344CB8AC3E}">
        <p14:creationId xmlns:p14="http://schemas.microsoft.com/office/powerpoint/2010/main" val="26894086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8/1/2016 12:36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25</a:t>
            </a:fld>
            <a:endParaRPr lang="en-US" dirty="0">
              <a:solidFill>
                <a:prstClr val="black"/>
              </a:solidFill>
            </a:endParaRPr>
          </a:p>
        </p:txBody>
      </p:sp>
    </p:spTree>
    <p:extLst>
      <p:ext uri="{BB962C8B-B14F-4D97-AF65-F5344CB8AC3E}">
        <p14:creationId xmlns:p14="http://schemas.microsoft.com/office/powerpoint/2010/main" val="305041956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205299068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8/1/2016 12:36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27</a:t>
            </a:fld>
            <a:endParaRPr lang="en-US" dirty="0">
              <a:solidFill>
                <a:prstClr val="black"/>
              </a:solidFill>
            </a:endParaRPr>
          </a:p>
        </p:txBody>
      </p:sp>
    </p:spTree>
    <p:extLst>
      <p:ext uri="{BB962C8B-B14F-4D97-AF65-F5344CB8AC3E}">
        <p14:creationId xmlns:p14="http://schemas.microsoft.com/office/powerpoint/2010/main" val="40159270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8/1/2016 12:36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28</a:t>
            </a:fld>
            <a:endParaRPr lang="en-US" dirty="0">
              <a:solidFill>
                <a:prstClr val="black"/>
              </a:solidFill>
            </a:endParaRPr>
          </a:p>
        </p:txBody>
      </p:sp>
    </p:spTree>
    <p:extLst>
      <p:ext uri="{BB962C8B-B14F-4D97-AF65-F5344CB8AC3E}">
        <p14:creationId xmlns:p14="http://schemas.microsoft.com/office/powerpoint/2010/main" val="390004166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8/1/2016 12:36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29</a:t>
            </a:fld>
            <a:endParaRPr lang="en-US" dirty="0">
              <a:solidFill>
                <a:prstClr val="black"/>
              </a:solidFill>
            </a:endParaRPr>
          </a:p>
        </p:txBody>
      </p:sp>
    </p:spTree>
    <p:extLst>
      <p:ext uri="{BB962C8B-B14F-4D97-AF65-F5344CB8AC3E}">
        <p14:creationId xmlns:p14="http://schemas.microsoft.com/office/powerpoint/2010/main" val="217936962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8/1/2016 12:36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30</a:t>
            </a:fld>
            <a:endParaRPr lang="en-US" dirty="0">
              <a:solidFill>
                <a:prstClr val="black"/>
              </a:solidFill>
            </a:endParaRPr>
          </a:p>
        </p:txBody>
      </p:sp>
    </p:spTree>
    <p:extLst>
      <p:ext uri="{BB962C8B-B14F-4D97-AF65-F5344CB8AC3E}">
        <p14:creationId xmlns:p14="http://schemas.microsoft.com/office/powerpoint/2010/main" val="171856720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8/1/2016 12:36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31</a:t>
            </a:fld>
            <a:endParaRPr lang="en-US" dirty="0">
              <a:solidFill>
                <a:prstClr val="black"/>
              </a:solidFill>
            </a:endParaRPr>
          </a:p>
        </p:txBody>
      </p:sp>
    </p:spTree>
    <p:extLst>
      <p:ext uri="{BB962C8B-B14F-4D97-AF65-F5344CB8AC3E}">
        <p14:creationId xmlns:p14="http://schemas.microsoft.com/office/powerpoint/2010/main" val="38452312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8/1/2016 12:36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a:t>
            </a:fld>
            <a:endParaRPr lang="en-US" dirty="0">
              <a:solidFill>
                <a:prstClr val="black"/>
              </a:solidFill>
            </a:endParaRPr>
          </a:p>
        </p:txBody>
      </p:sp>
    </p:spTree>
    <p:extLst>
      <p:ext uri="{BB962C8B-B14F-4D97-AF65-F5344CB8AC3E}">
        <p14:creationId xmlns:p14="http://schemas.microsoft.com/office/powerpoint/2010/main" val="106314724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8/1/2016 12:36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32</a:t>
            </a:fld>
            <a:endParaRPr lang="en-US" dirty="0">
              <a:solidFill>
                <a:prstClr val="black"/>
              </a:solidFill>
            </a:endParaRPr>
          </a:p>
        </p:txBody>
      </p:sp>
    </p:spTree>
    <p:extLst>
      <p:ext uri="{BB962C8B-B14F-4D97-AF65-F5344CB8AC3E}">
        <p14:creationId xmlns:p14="http://schemas.microsoft.com/office/powerpoint/2010/main" val="222265777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8/1/2016 12:36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33</a:t>
            </a:fld>
            <a:endParaRPr lang="en-US" dirty="0">
              <a:solidFill>
                <a:prstClr val="black"/>
              </a:solidFill>
            </a:endParaRPr>
          </a:p>
        </p:txBody>
      </p:sp>
    </p:spTree>
    <p:extLst>
      <p:ext uri="{BB962C8B-B14F-4D97-AF65-F5344CB8AC3E}">
        <p14:creationId xmlns:p14="http://schemas.microsoft.com/office/powerpoint/2010/main" val="288447992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8/1/2016 12:36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34</a:t>
            </a:fld>
            <a:endParaRPr lang="en-US" dirty="0">
              <a:solidFill>
                <a:prstClr val="black"/>
              </a:solidFill>
            </a:endParaRPr>
          </a:p>
        </p:txBody>
      </p:sp>
    </p:spTree>
    <p:extLst>
      <p:ext uri="{BB962C8B-B14F-4D97-AF65-F5344CB8AC3E}">
        <p14:creationId xmlns:p14="http://schemas.microsoft.com/office/powerpoint/2010/main" val="373947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8/1/2016 12:36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35</a:t>
            </a:fld>
            <a:endParaRPr lang="en-US" dirty="0">
              <a:solidFill>
                <a:prstClr val="black"/>
              </a:solidFill>
            </a:endParaRPr>
          </a:p>
        </p:txBody>
      </p:sp>
    </p:spTree>
    <p:extLst>
      <p:ext uri="{BB962C8B-B14F-4D97-AF65-F5344CB8AC3E}">
        <p14:creationId xmlns:p14="http://schemas.microsoft.com/office/powerpoint/2010/main" val="37016926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8/1/2016 12:36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36</a:t>
            </a:fld>
            <a:endParaRPr lang="en-US" dirty="0">
              <a:solidFill>
                <a:prstClr val="black"/>
              </a:solidFill>
            </a:endParaRPr>
          </a:p>
        </p:txBody>
      </p:sp>
    </p:spTree>
    <p:extLst>
      <p:ext uri="{BB962C8B-B14F-4D97-AF65-F5344CB8AC3E}">
        <p14:creationId xmlns:p14="http://schemas.microsoft.com/office/powerpoint/2010/main" val="287778155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8/1/2016 12:36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40</a:t>
            </a:fld>
            <a:endParaRPr lang="en-US" dirty="0">
              <a:solidFill>
                <a:prstClr val="black"/>
              </a:solidFill>
            </a:endParaRPr>
          </a:p>
        </p:txBody>
      </p:sp>
    </p:spTree>
    <p:extLst>
      <p:ext uri="{BB962C8B-B14F-4D97-AF65-F5344CB8AC3E}">
        <p14:creationId xmlns:p14="http://schemas.microsoft.com/office/powerpoint/2010/main" val="195537286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8/1/2016 12:36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41</a:t>
            </a:fld>
            <a:endParaRPr lang="en-US" dirty="0">
              <a:solidFill>
                <a:prstClr val="black"/>
              </a:solidFill>
            </a:endParaRPr>
          </a:p>
        </p:txBody>
      </p:sp>
    </p:spTree>
    <p:extLst>
      <p:ext uri="{BB962C8B-B14F-4D97-AF65-F5344CB8AC3E}">
        <p14:creationId xmlns:p14="http://schemas.microsoft.com/office/powerpoint/2010/main" val="193880196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176029444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2014</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solidFill>
                  <a:prstClr val="black"/>
                </a:solidFill>
              </a:rPr>
              <a:pPr/>
              <a:t>8/1/2016</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49</a:t>
            </a:fld>
            <a:endParaRPr lang="en-US" dirty="0">
              <a:solidFill>
                <a:prstClr val="black"/>
              </a:solidFill>
            </a:endParaRPr>
          </a:p>
        </p:txBody>
      </p:sp>
    </p:spTree>
    <p:extLst>
      <p:ext uri="{BB962C8B-B14F-4D97-AF65-F5344CB8AC3E}">
        <p14:creationId xmlns:p14="http://schemas.microsoft.com/office/powerpoint/2010/main" val="12226794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8/1/2016 12:36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5</a:t>
            </a:fld>
            <a:endParaRPr lang="en-US" dirty="0">
              <a:solidFill>
                <a:prstClr val="black"/>
              </a:solidFill>
            </a:endParaRPr>
          </a:p>
        </p:txBody>
      </p:sp>
    </p:spTree>
    <p:extLst>
      <p:ext uri="{BB962C8B-B14F-4D97-AF65-F5344CB8AC3E}">
        <p14:creationId xmlns:p14="http://schemas.microsoft.com/office/powerpoint/2010/main" val="24940557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8/1/2016 12:36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6</a:t>
            </a:fld>
            <a:endParaRPr lang="en-US" dirty="0">
              <a:solidFill>
                <a:prstClr val="black"/>
              </a:solidFill>
            </a:endParaRPr>
          </a:p>
        </p:txBody>
      </p:sp>
    </p:spTree>
    <p:extLst>
      <p:ext uri="{BB962C8B-B14F-4D97-AF65-F5344CB8AC3E}">
        <p14:creationId xmlns:p14="http://schemas.microsoft.com/office/powerpoint/2010/main" val="32825572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25326646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778440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8/1/2016 12:36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9</a:t>
            </a:fld>
            <a:endParaRPr lang="en-US" dirty="0">
              <a:solidFill>
                <a:prstClr val="black"/>
              </a:solidFill>
            </a:endParaRPr>
          </a:p>
        </p:txBody>
      </p:sp>
    </p:spTree>
    <p:extLst>
      <p:ext uri="{BB962C8B-B14F-4D97-AF65-F5344CB8AC3E}">
        <p14:creationId xmlns:p14="http://schemas.microsoft.com/office/powerpoint/2010/main" val="14052698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8/1/2016 12:36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10</a:t>
            </a:fld>
            <a:endParaRPr lang="en-US" dirty="0">
              <a:solidFill>
                <a:prstClr val="black"/>
              </a:solidFill>
            </a:endParaRPr>
          </a:p>
        </p:txBody>
      </p:sp>
    </p:spTree>
    <p:extLst>
      <p:ext uri="{BB962C8B-B14F-4D97-AF65-F5344CB8AC3E}">
        <p14:creationId xmlns:p14="http://schemas.microsoft.com/office/powerpoint/2010/main" val="386963079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a:t>Presentation title</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129837" y="6126162"/>
            <a:ext cx="1849602" cy="394827"/>
          </a:xfrm>
          <a:prstGeom prst="rect">
            <a:avLst/>
          </a:prstGeom>
          <a:noFill/>
          <a:ln>
            <a:noFill/>
          </a:ln>
        </p:spPr>
      </p:pic>
      <p:sp>
        <p:nvSpPr>
          <p:cNvPr id="3" name="Text Placeholder 2"/>
          <p:cNvSpPr>
            <a:spLocks noGrp="1"/>
          </p:cNvSpPr>
          <p:nvPr>
            <p:ph type="body" sz="quarter" idx="13" hasCustomPrompt="1"/>
          </p:nvPr>
        </p:nvSpPr>
        <p:spPr>
          <a:xfrm>
            <a:off x="274702" y="307621"/>
            <a:ext cx="3656013" cy="572464"/>
          </a:xfrm>
        </p:spPr>
        <p:txBody>
          <a:bodyPr lIns="182880" tIns="146304" rIns="182880" bIns="146304"/>
          <a:lstStyle>
            <a:lvl1pPr marL="0" indent="0">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Tree>
    <p:extLst>
      <p:ext uri="{BB962C8B-B14F-4D97-AF65-F5344CB8AC3E}">
        <p14:creationId xmlns:p14="http://schemas.microsoft.com/office/powerpoint/2010/main" val="39834113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534779"/>
          </a:xfrm>
        </p:spPr>
        <p:txBody>
          <a:bodyPr>
            <a:spAutoFit/>
          </a:bodyPr>
          <a:lstStyle>
            <a:lvl1pPr>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84200" indent="-241300">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71441" indent="-342900">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2000"/>
            </a:lvl4pPr>
            <a:lvl5pPr>
              <a:defRPr sz="2000"/>
            </a:lvl5pPr>
          </a:lstStyle>
          <a:p>
            <a:pPr marL="0" lvl="0" indent="0" algn="l" defTabSz="914166" rtl="0" eaLnBrk="1" latinLnBrk="0" hangingPunct="1">
              <a:spcBef>
                <a:spcPct val="20000"/>
              </a:spcBef>
              <a:spcAft>
                <a:spcPts val="816"/>
              </a:spcAft>
              <a:buFont typeface="Arial" pitchFamily="34" charset="0"/>
              <a:buNone/>
            </a:pPr>
            <a:r>
              <a:rPr lang="en-US"/>
              <a:t>Click to edit Master text styles</a:t>
            </a:r>
          </a:p>
          <a:p>
            <a:pPr marL="0" lvl="1" indent="0" algn="l" defTabSz="914166" rtl="0" eaLnBrk="1" latinLnBrk="0" hangingPunct="1">
              <a:spcBef>
                <a:spcPct val="20000"/>
              </a:spcBef>
              <a:spcAft>
                <a:spcPts val="816"/>
              </a:spcAft>
              <a:buFont typeface="Arial" pitchFamily="34" charset="0"/>
              <a:buNone/>
            </a:pPr>
            <a:r>
              <a:rPr lang="en-US"/>
              <a:t>Second level</a:t>
            </a:r>
          </a:p>
          <a:p>
            <a:pPr marL="0" lvl="2" indent="0" algn="l" defTabSz="914166" rtl="0" eaLnBrk="1" latinLnBrk="0" hangingPunct="1">
              <a:spcBef>
                <a:spcPct val="20000"/>
              </a:spcBef>
              <a:spcAft>
                <a:spcPts val="816"/>
              </a:spcAft>
              <a:buFont typeface="Arial" pitchFamily="34" charset="0"/>
              <a:buNone/>
            </a:pPr>
            <a:r>
              <a:rPr lang="en-US"/>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8446005"/>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345222"/>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137568" y="2473325"/>
            <a:ext cx="8161338"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91440" tIns="45720" rIns="91440" bIns="45720" numCol="1" anchor="t" anchorCtr="0" compatLnSpc="1">
            <a:prstTxWarp prst="textNoShape">
              <a:avLst/>
            </a:prstTxWarp>
          </a:bodyPr>
          <a:lstStyle/>
          <a:p>
            <a:endParaRPr lang="en-US"/>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129837" y="6126162"/>
            <a:ext cx="1849602" cy="394827"/>
          </a:xfrm>
          <a:prstGeom prst="rect">
            <a:avLst/>
          </a:prstGeom>
          <a:noFill/>
          <a:ln>
            <a:noFill/>
          </a:ln>
        </p:spPr>
      </p:pic>
    </p:spTree>
    <p:extLst>
      <p:ext uri="{BB962C8B-B14F-4D97-AF65-F5344CB8AC3E}">
        <p14:creationId xmlns:p14="http://schemas.microsoft.com/office/powerpoint/2010/main" val="1952510109"/>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9232" y="3147122"/>
            <a:ext cx="3291840" cy="701671"/>
          </a:xfrm>
          <a:prstGeom prst="rect">
            <a:avLst/>
          </a:prstGeom>
        </p:spPr>
      </p:pic>
    </p:spTree>
    <p:extLst>
      <p:ext uri="{BB962C8B-B14F-4D97-AF65-F5344CB8AC3E}">
        <p14:creationId xmlns:p14="http://schemas.microsoft.com/office/powerpoint/2010/main" val="291092407"/>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74638" y="2307518"/>
            <a:ext cx="1563194"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a:t>Click icon to add picture</a:t>
            </a:r>
            <a:endParaRPr lang="en-US" dirty="0"/>
          </a:p>
        </p:txBody>
      </p:sp>
      <p:sp>
        <p:nvSpPr>
          <p:cNvPr id="8" name="Picture Placeholder 12"/>
          <p:cNvSpPr>
            <a:spLocks noGrp="1"/>
          </p:cNvSpPr>
          <p:nvPr>
            <p:ph type="pic" sz="quarter" idx="18"/>
          </p:nvPr>
        </p:nvSpPr>
        <p:spPr>
          <a:xfrm>
            <a:off x="4745014" y="2301239"/>
            <a:ext cx="3232905"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600"/>
            </a:lvl1pPr>
          </a:lstStyle>
          <a:p>
            <a:r>
              <a:rPr lang="en-US"/>
              <a:t>Click icon to add picture</a:t>
            </a:r>
            <a:endParaRPr lang="en-US" dirty="0"/>
          </a:p>
        </p:txBody>
      </p:sp>
      <p:sp>
        <p:nvSpPr>
          <p:cNvPr id="9" name="Picture Placeholder 12"/>
          <p:cNvSpPr>
            <a:spLocks noGrp="1"/>
          </p:cNvSpPr>
          <p:nvPr>
            <p:ph type="pic" sz="quarter" idx="19"/>
          </p:nvPr>
        </p:nvSpPr>
        <p:spPr>
          <a:xfrm>
            <a:off x="8258122" y="2302035"/>
            <a:ext cx="3903716"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600"/>
            </a:lvl1pPr>
          </a:lstStyle>
          <a:p>
            <a:r>
              <a:rPr lang="en-US"/>
              <a:t>Click icon to add picture</a:t>
            </a:r>
            <a:endParaRPr lang="en-US" dirty="0"/>
          </a:p>
        </p:txBody>
      </p:sp>
      <p:sp>
        <p:nvSpPr>
          <p:cNvPr id="10" name="Picture Placeholder 12"/>
          <p:cNvSpPr>
            <a:spLocks noGrp="1"/>
          </p:cNvSpPr>
          <p:nvPr>
            <p:ph type="pic" sz="quarter" idx="20"/>
          </p:nvPr>
        </p:nvSpPr>
        <p:spPr>
          <a:xfrm>
            <a:off x="2118039" y="2301050"/>
            <a:ext cx="2346769"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a:t>Click icon to add picture</a:t>
            </a:r>
            <a:endParaRPr lang="en-US" dirty="0"/>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3651294812"/>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6933025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118852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a:t>Presentation title</a:t>
            </a:r>
          </a:p>
        </p:txBody>
      </p:sp>
      <p:sp>
        <p:nvSpPr>
          <p:cNvPr id="4" name="Text Placeholder 2"/>
          <p:cNvSpPr>
            <a:spLocks noGrp="1"/>
          </p:cNvSpPr>
          <p:nvPr>
            <p:ph type="body" sz="quarter" idx="13" hasCustomPrompt="1"/>
          </p:nvPr>
        </p:nvSpPr>
        <p:spPr>
          <a:xfrm>
            <a:off x="274702" y="307621"/>
            <a:ext cx="3656013" cy="572464"/>
          </a:xfrm>
        </p:spPr>
        <p:txBody>
          <a:bodyPr lIns="182880" tIns="146304" rIns="182880" bIns="146304"/>
          <a:lstStyle>
            <a:lvl1pPr marL="0" indent="0">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Tree>
    <p:extLst>
      <p:ext uri="{BB962C8B-B14F-4D97-AF65-F5344CB8AC3E}">
        <p14:creationId xmlns:p14="http://schemas.microsoft.com/office/powerpoint/2010/main" val="174272324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a:t>Presentation title</a:t>
            </a:r>
          </a:p>
        </p:txBody>
      </p:sp>
      <p:sp>
        <p:nvSpPr>
          <p:cNvPr id="4" name="Freeform 3"/>
          <p:cNvSpPr>
            <a:spLocks noChangeAspect="1" noEditPoints="1"/>
          </p:cNvSpPr>
          <p:nvPr userDrawn="1"/>
        </p:nvSpPr>
        <p:spPr bwMode="black">
          <a:xfrm>
            <a:off x="10332993" y="6103269"/>
            <a:ext cx="1639861" cy="411480"/>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6" name="Text Placeholder 2"/>
          <p:cNvSpPr>
            <a:spLocks noGrp="1"/>
          </p:cNvSpPr>
          <p:nvPr>
            <p:ph type="body" sz="quarter" idx="13" hasCustomPrompt="1"/>
          </p:nvPr>
        </p:nvSpPr>
        <p:spPr>
          <a:xfrm>
            <a:off x="274702" y="307621"/>
            <a:ext cx="3656013" cy="572464"/>
          </a:xfrm>
        </p:spPr>
        <p:txBody>
          <a:bodyPr lIns="182880" tIns="146304" rIns="182880" bIns="146304"/>
          <a:lstStyle>
            <a:lvl1pPr marL="0" indent="0">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Tree>
    <p:extLst>
      <p:ext uri="{BB962C8B-B14F-4D97-AF65-F5344CB8AC3E}">
        <p14:creationId xmlns:p14="http://schemas.microsoft.com/office/powerpoint/2010/main" val="6705279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72681261"/>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a:t>Presentation title</a:t>
            </a:r>
          </a:p>
        </p:txBody>
      </p:sp>
      <p:sp>
        <p:nvSpPr>
          <p:cNvPr id="4" name="Freeform 3"/>
          <p:cNvSpPr>
            <a:spLocks noChangeAspect="1" noEditPoints="1"/>
          </p:cNvSpPr>
          <p:nvPr userDrawn="1"/>
        </p:nvSpPr>
        <p:spPr bwMode="black">
          <a:xfrm>
            <a:off x="10332993" y="6103269"/>
            <a:ext cx="1639861" cy="411480"/>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6" name="Text Placeholder 2"/>
          <p:cNvSpPr>
            <a:spLocks noGrp="1"/>
          </p:cNvSpPr>
          <p:nvPr>
            <p:ph type="body" sz="quarter" idx="13" hasCustomPrompt="1"/>
          </p:nvPr>
        </p:nvSpPr>
        <p:spPr>
          <a:xfrm>
            <a:off x="274702" y="307621"/>
            <a:ext cx="3656013" cy="572464"/>
          </a:xfrm>
        </p:spPr>
        <p:txBody>
          <a:bodyPr lIns="182880" tIns="146304" rIns="182880" bIns="146304"/>
          <a:lstStyle>
            <a:lvl1pPr marL="0" indent="0">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Tree>
    <p:extLst>
      <p:ext uri="{BB962C8B-B14F-4D97-AF65-F5344CB8AC3E}">
        <p14:creationId xmlns:p14="http://schemas.microsoft.com/office/powerpoint/2010/main" val="267827815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83628" y="1668463"/>
            <a:ext cx="8778210" cy="5029200"/>
          </a:xfrm>
        </p:spPr>
        <p:txBody>
          <a:bodyPr wrap="square">
            <a:noAutofit/>
          </a:bodyPr>
          <a:lstStyle>
            <a:lvl3pPr>
              <a:defRPr sz="2400"/>
            </a:lvl3pPr>
            <a:lvl4pPr>
              <a:defRPr sz="2000"/>
            </a:lvl4pPr>
            <a:lvl5pPr>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83148" y="1668463"/>
            <a:ext cx="2743200" cy="5029200"/>
          </a:xfrm>
        </p:spPr>
        <p:txBody>
          <a:bodyPr>
            <a:noAutofit/>
          </a:bodyPr>
          <a:lstStyle>
            <a:lvl1pPr marL="0" indent="0">
              <a:buNone/>
              <a:defRPr kumimoji="0" lang="en-US" sz="2400" b="0" i="0" u="none" strike="noStrike" kern="1200" cap="none" spc="0" normalizeH="0" baseline="0" dirty="0" smtClean="0">
                <a:ln>
                  <a:noFill/>
                </a:ln>
                <a:gradFill>
                  <a:gsLst>
                    <a:gs pos="100000">
                      <a:schemeClr val="tx1"/>
                    </a:gs>
                    <a:gs pos="0">
                      <a:schemeClr val="tx1"/>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dirty="0"/>
              <a:t>Click to edit Master text styles</a:t>
            </a:r>
          </a:p>
        </p:txBody>
      </p:sp>
    </p:spTree>
    <p:extLst>
      <p:ext uri="{BB962C8B-B14F-4D97-AF65-F5344CB8AC3E}">
        <p14:creationId xmlns:p14="http://schemas.microsoft.com/office/powerpoint/2010/main" val="3175341158"/>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89038" y="2125663"/>
            <a:ext cx="10058399" cy="1828800"/>
          </a:xfrm>
        </p:spPr>
        <p:txBody>
          <a:bodyPr/>
          <a:lstStyle>
            <a:lvl1pPr>
              <a:defRPr sz="4800" baseline="0"/>
            </a:lvl1pPr>
          </a:lstStyle>
          <a:p>
            <a:r>
              <a:rPr lang="en-US" dirty="0"/>
              <a:t>Click to edit Master title style</a:t>
            </a:r>
          </a:p>
        </p:txBody>
      </p:sp>
    </p:spTree>
    <p:extLst>
      <p:ext uri="{BB962C8B-B14F-4D97-AF65-F5344CB8AC3E}">
        <p14:creationId xmlns:p14="http://schemas.microsoft.com/office/powerpoint/2010/main" val="3480475423"/>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83148" y="1668463"/>
            <a:ext cx="2743200" cy="5029200"/>
          </a:xfrm>
        </p:spPr>
        <p:txBody>
          <a:bodyPr>
            <a:noAutofit/>
          </a:bodyPr>
          <a:lstStyle>
            <a:lvl1pPr>
              <a:defRPr kumimoji="0" lang="en-US" sz="2400" b="0" i="0" u="none" strike="noStrike" kern="1200" cap="none" spc="0" normalizeH="0" baseline="0" dirty="0" smtClean="0">
                <a:ln>
                  <a:noFill/>
                </a:ln>
                <a:gradFill>
                  <a:gsLst>
                    <a:gs pos="92208">
                      <a:schemeClr val="tx1"/>
                    </a:gs>
                    <a:gs pos="0">
                      <a:schemeClr val="tx1"/>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buFont typeface="Arial" pitchFamily="34" charset="0"/>
              <a:buNone/>
              <a:tabLst/>
              <a:defRPr/>
            </a:pPr>
            <a:r>
              <a:rPr lang="en-US" dirty="0"/>
              <a:t>Click to edit Master text styles</a:t>
            </a:r>
          </a:p>
        </p:txBody>
      </p:sp>
    </p:spTree>
    <p:extLst>
      <p:ext uri="{BB962C8B-B14F-4D97-AF65-F5344CB8AC3E}">
        <p14:creationId xmlns:p14="http://schemas.microsoft.com/office/powerpoint/2010/main" val="3035042549"/>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wrap="square" lIns="182880" tIns="146304" rIns="182880" bIns="146304" anchor="ctr">
            <a:noAutofit/>
          </a:bodyPr>
          <a:lstStyle>
            <a:lvl1pPr>
              <a:lnSpc>
                <a:spcPct val="95000"/>
              </a:lnSpc>
              <a:spcBef>
                <a:spcPts val="0"/>
              </a:spcBef>
              <a:spcAft>
                <a:spcPts val="1632"/>
              </a:spcAft>
              <a:defRPr lang="en-US" sz="3600"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16"/>
              </a:spcBef>
              <a:defRPr sz="1900">
                <a:solidFill>
                  <a:srgbClr val="FFFFFF"/>
                </a:solidFill>
              </a:defRPr>
            </a:lvl2pPr>
            <a:lvl3pPr>
              <a:lnSpc>
                <a:spcPct val="100000"/>
              </a:lnSpc>
              <a:spcBef>
                <a:spcPts val="816"/>
              </a:spcBef>
              <a:defRPr sz="1900">
                <a:solidFill>
                  <a:srgbClr val="FFFFFF"/>
                </a:solidFill>
              </a:defRPr>
            </a:lvl3pPr>
            <a:lvl4pPr>
              <a:lnSpc>
                <a:spcPct val="100000"/>
              </a:lnSpc>
              <a:spcBef>
                <a:spcPts val="816"/>
              </a:spcBef>
              <a:defRPr sz="1900">
                <a:solidFill>
                  <a:srgbClr val="FFFFFF"/>
                </a:solidFill>
              </a:defRPr>
            </a:lvl4pPr>
            <a:lvl5pPr>
              <a:lnSpc>
                <a:spcPct val="100000"/>
              </a:lnSpc>
              <a:spcBef>
                <a:spcPts val="816"/>
              </a:spcBef>
              <a:defRPr sz="1900">
                <a:solidFill>
                  <a:srgbClr val="FFFFFF"/>
                </a:solidFill>
              </a:defRPr>
            </a:lvl5pPr>
          </a:lstStyle>
          <a:p>
            <a:pPr marL="0" lvl="0" indent="0" algn="l" defTabSz="914166" rtl="0" eaLnBrk="1" latinLnBrk="0" hangingPunct="1">
              <a:spcBef>
                <a:spcPct val="20000"/>
              </a:spcBef>
              <a:buFont typeface="Arial" pitchFamily="34" charset="0"/>
              <a:buNone/>
            </a:pPr>
            <a:r>
              <a:rPr lang="en-US" dirty="0"/>
              <a:t>Click to edit Master text styles</a:t>
            </a:r>
          </a:p>
        </p:txBody>
      </p:sp>
      <p:sp>
        <p:nvSpPr>
          <p:cNvPr id="15" name="Title 1"/>
          <p:cNvSpPr>
            <a:spLocks noGrp="1"/>
          </p:cNvSpPr>
          <p:nvPr>
            <p:ph type="ctrTitle" hasCustomPrompt="1"/>
          </p:nvPr>
        </p:nvSpPr>
        <p:spPr>
          <a:xfrm>
            <a:off x="274638" y="1537563"/>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accent3"/>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266484423"/>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a:defRPr lang="en-US" sz="3600"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914166" rtl="0" eaLnBrk="1" latinLnBrk="0" hangingPunct="1">
              <a:spcBef>
                <a:spcPct val="20000"/>
              </a:spcBef>
              <a:spcAft>
                <a:spcPts val="1632"/>
              </a:spcAft>
              <a:buFont typeface="Arial" pitchFamily="34" charset="0"/>
              <a:buNone/>
            </a:pPr>
            <a:r>
              <a:rPr lang="en-US" dirty="0"/>
              <a:t>Click to edit Master text styles</a:t>
            </a:r>
          </a:p>
        </p:txBody>
      </p:sp>
      <p:sp>
        <p:nvSpPr>
          <p:cNvPr id="6" name="Text Placeholder 8"/>
          <p:cNvSpPr>
            <a:spLocks noGrp="1"/>
          </p:cNvSpPr>
          <p:nvPr>
            <p:ph type="body" sz="quarter" idx="16" hasCustomPrompt="1"/>
          </p:nvPr>
        </p:nvSpPr>
        <p:spPr>
          <a:xfrm>
            <a:off x="274641" y="296864"/>
            <a:ext cx="11887199" cy="914400"/>
          </a:xfrm>
        </p:spPr>
        <p:txBody>
          <a:bodyPr vert="horz" lIns="182880" tIns="146304" rIns="182880" bIns="146304" rtlCol="0" anchor="t">
            <a:noAutofit/>
          </a:bodyPr>
          <a:lstStyle>
            <a:lvl1pPr marL="0" indent="0"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a:t>Click to edit master text styles</a:t>
            </a:r>
          </a:p>
        </p:txBody>
      </p:sp>
      <p:sp>
        <p:nvSpPr>
          <p:cNvPr id="5" name="Title 1"/>
          <p:cNvSpPr>
            <a:spLocks noGrp="1"/>
          </p:cNvSpPr>
          <p:nvPr>
            <p:ph type="ctrTitle" hasCustomPrompt="1"/>
          </p:nvPr>
        </p:nvSpPr>
        <p:spPr>
          <a:xfrm>
            <a:off x="274638" y="1537564"/>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accent3"/>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1823488561"/>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a:defRPr lang="en-US" sz="3600" kern="1200" dirty="0" smtClean="0">
                <a:gradFill>
                  <a:gsLst>
                    <a:gs pos="12264">
                      <a:schemeClr val="tx1">
                        <a:lumMod val="75000"/>
                        <a:lumOff val="25000"/>
                      </a:schemeClr>
                    </a:gs>
                    <a:gs pos="71000">
                      <a:schemeClr val="tx1">
                        <a:lumMod val="75000"/>
                        <a:lumOff val="25000"/>
                      </a:schemeClr>
                    </a:gs>
                  </a:gsLst>
                  <a:lin ang="5400000" scaled="0"/>
                </a:gradFill>
                <a:latin typeface="+mj-lt"/>
                <a:ea typeface="+mn-ea"/>
                <a:cs typeface="+mn-cs"/>
              </a:defRPr>
            </a:lvl1pPr>
          </a:lstStyle>
          <a:p>
            <a:pPr marL="0" lvl="0" indent="0" algn="l" defTabSz="914166" rtl="0" eaLnBrk="1" latinLnBrk="0" hangingPunct="1">
              <a:spcBef>
                <a:spcPct val="20000"/>
              </a:spcBef>
              <a:buFont typeface="Arial" pitchFamily="34" charset="0"/>
              <a:buNone/>
            </a:pPr>
            <a:r>
              <a:rPr lang="en-US" dirty="0"/>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dirty="0"/>
              <a:t>Click icon to add picture</a:t>
            </a:r>
          </a:p>
        </p:txBody>
      </p:sp>
      <p:sp>
        <p:nvSpPr>
          <p:cNvPr id="3" name="Title 2"/>
          <p:cNvSpPr>
            <a:spLocks noGrp="1"/>
          </p:cNvSpPr>
          <p:nvPr>
            <p:ph type="title"/>
          </p:nvPr>
        </p:nvSpPr>
        <p:spPr/>
        <p:txBody>
          <a:bodyPr wrap="none" lIns="182880" tIns="146304" rIns="182880" bIns="146304"/>
          <a:lstStyle/>
          <a:p>
            <a:r>
              <a:rPr lang="en-US" dirty="0"/>
              <a:t>Click to edit Master title style</a:t>
            </a:r>
          </a:p>
        </p:txBody>
      </p:sp>
    </p:spTree>
    <p:extLst>
      <p:ext uri="{BB962C8B-B14F-4D97-AF65-F5344CB8AC3E}">
        <p14:creationId xmlns:p14="http://schemas.microsoft.com/office/powerpoint/2010/main" val="627070966"/>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534779"/>
          </a:xfrm>
        </p:spPr>
        <p:txBody>
          <a:bodyPr>
            <a:spAutoFit/>
          </a:bodyPr>
          <a:lstStyle>
            <a:lvl1pPr>
              <a:defRPr lang="en-US" sz="2400"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1pPr>
            <a:lvl2pPr marL="584200" indent="-241300">
              <a:defRPr lang="en-US" sz="2400"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2pPr>
            <a:lvl3pPr marL="571441" indent="-342900">
              <a:defRPr lang="en-US" sz="2400"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3pPr>
            <a:lvl4pPr>
              <a:defRPr sz="2000"/>
            </a:lvl4pPr>
            <a:lvl5pPr>
              <a:defRPr sz="2000"/>
            </a:lvl5pPr>
          </a:lstStyle>
          <a:p>
            <a:pPr marL="0" lvl="0" indent="0" algn="l" defTabSz="914166" rtl="0" eaLnBrk="1" latinLnBrk="0" hangingPunct="1">
              <a:spcBef>
                <a:spcPct val="20000"/>
              </a:spcBef>
              <a:spcAft>
                <a:spcPts val="816"/>
              </a:spcAft>
              <a:buFont typeface="Arial" pitchFamily="34" charset="0"/>
              <a:buNone/>
            </a:pPr>
            <a:r>
              <a:rPr lang="en-US" dirty="0"/>
              <a:t>Click to edit Master text styles</a:t>
            </a:r>
          </a:p>
          <a:p>
            <a:pPr marL="0" marR="0" lvl="1" indent="0" algn="l" defTabSz="914166" rtl="0" eaLnBrk="1" fontAlgn="auto" latinLnBrk="0" hangingPunct="1">
              <a:lnSpc>
                <a:spcPct val="90000"/>
              </a:lnSpc>
              <a:spcBef>
                <a:spcPct val="20000"/>
              </a:spcBef>
              <a:spcAft>
                <a:spcPts val="816"/>
              </a:spcAft>
              <a:buClr>
                <a:schemeClr val="tx1"/>
              </a:buClr>
              <a:buSzPct val="90000"/>
              <a:buFont typeface="Arial" pitchFamily="34" charset="0"/>
              <a:buNone/>
              <a:tabLst/>
            </a:pPr>
            <a:r>
              <a:rPr lang="en-US" dirty="0"/>
              <a:t>Second level</a:t>
            </a:r>
          </a:p>
          <a:p>
            <a:pPr marL="457082" lvl="2" indent="-228541" algn="l" defTabSz="914166" rtl="0" eaLnBrk="1" latinLnBrk="0" hangingPunct="1">
              <a:spcBef>
                <a:spcPct val="20000"/>
              </a:spcBef>
              <a:spcAft>
                <a:spcPts val="816"/>
              </a:spcAft>
              <a:buFont typeface="Arial" pitchFamily="34" charset="0"/>
              <a:buChar char="•"/>
            </a:pPr>
            <a:r>
              <a:rPr lang="en-US" dirty="0"/>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44361490"/>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51226347"/>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57679095"/>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74638" y="2307518"/>
            <a:ext cx="1563194"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a:t>Click icon to add picture</a:t>
            </a:r>
            <a:endParaRPr lang="en-US" dirty="0"/>
          </a:p>
        </p:txBody>
      </p:sp>
      <p:sp>
        <p:nvSpPr>
          <p:cNvPr id="8" name="Picture Placeholder 12"/>
          <p:cNvSpPr>
            <a:spLocks noGrp="1"/>
          </p:cNvSpPr>
          <p:nvPr>
            <p:ph type="pic" sz="quarter" idx="18"/>
          </p:nvPr>
        </p:nvSpPr>
        <p:spPr>
          <a:xfrm>
            <a:off x="4745014" y="2301239"/>
            <a:ext cx="3232905"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600"/>
            </a:lvl1pPr>
          </a:lstStyle>
          <a:p>
            <a:r>
              <a:rPr lang="en-US"/>
              <a:t>Click icon to add picture</a:t>
            </a:r>
            <a:endParaRPr lang="en-US" dirty="0"/>
          </a:p>
        </p:txBody>
      </p:sp>
      <p:sp>
        <p:nvSpPr>
          <p:cNvPr id="9" name="Picture Placeholder 12"/>
          <p:cNvSpPr>
            <a:spLocks noGrp="1"/>
          </p:cNvSpPr>
          <p:nvPr>
            <p:ph type="pic" sz="quarter" idx="19"/>
          </p:nvPr>
        </p:nvSpPr>
        <p:spPr>
          <a:xfrm>
            <a:off x="8258122" y="2302035"/>
            <a:ext cx="3903716"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600"/>
            </a:lvl1pPr>
          </a:lstStyle>
          <a:p>
            <a:r>
              <a:rPr lang="en-US"/>
              <a:t>Click icon to add picture</a:t>
            </a:r>
            <a:endParaRPr lang="en-US" dirty="0"/>
          </a:p>
        </p:txBody>
      </p:sp>
      <p:sp>
        <p:nvSpPr>
          <p:cNvPr id="10" name="Picture Placeholder 12"/>
          <p:cNvSpPr>
            <a:spLocks noGrp="1"/>
          </p:cNvSpPr>
          <p:nvPr>
            <p:ph type="pic" sz="quarter" idx="20"/>
          </p:nvPr>
        </p:nvSpPr>
        <p:spPr>
          <a:xfrm>
            <a:off x="2118039" y="2301050"/>
            <a:ext cx="2346769"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a:t>Click icon to add picture</a:t>
            </a:r>
            <a:endParaRPr lang="en-US" dirty="0"/>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119914465"/>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41704966"/>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a:t>Presentation title</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129837" y="6126162"/>
            <a:ext cx="1849602" cy="394827"/>
          </a:xfrm>
          <a:prstGeom prst="rect">
            <a:avLst/>
          </a:prstGeom>
          <a:noFill/>
          <a:ln>
            <a:noFill/>
          </a:ln>
        </p:spPr>
      </p:pic>
      <p:sp>
        <p:nvSpPr>
          <p:cNvPr id="3" name="Text Placeholder 2"/>
          <p:cNvSpPr>
            <a:spLocks noGrp="1"/>
          </p:cNvSpPr>
          <p:nvPr>
            <p:ph type="body" sz="quarter" idx="13" hasCustomPrompt="1"/>
          </p:nvPr>
        </p:nvSpPr>
        <p:spPr>
          <a:xfrm>
            <a:off x="274702" y="307621"/>
            <a:ext cx="3656013" cy="572464"/>
          </a:xfrm>
        </p:spPr>
        <p:txBody>
          <a:bodyPr lIns="182880" tIns="146304" rIns="182880" bIns="146304"/>
          <a:lstStyle>
            <a:lvl1pPr marL="0" indent="0">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Tree>
    <p:extLst>
      <p:ext uri="{BB962C8B-B14F-4D97-AF65-F5344CB8AC3E}">
        <p14:creationId xmlns:p14="http://schemas.microsoft.com/office/powerpoint/2010/main" val="31008461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a:t>Presentation title</a:t>
            </a:r>
          </a:p>
        </p:txBody>
      </p:sp>
      <p:sp>
        <p:nvSpPr>
          <p:cNvPr id="4" name="Freeform 3"/>
          <p:cNvSpPr>
            <a:spLocks noChangeAspect="1" noEditPoints="1"/>
          </p:cNvSpPr>
          <p:nvPr userDrawn="1"/>
        </p:nvSpPr>
        <p:spPr bwMode="black">
          <a:xfrm>
            <a:off x="10332993" y="6103269"/>
            <a:ext cx="1639861" cy="411480"/>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6" name="Text Placeholder 2"/>
          <p:cNvSpPr>
            <a:spLocks noGrp="1"/>
          </p:cNvSpPr>
          <p:nvPr>
            <p:ph type="body" sz="quarter" idx="13" hasCustomPrompt="1"/>
          </p:nvPr>
        </p:nvSpPr>
        <p:spPr>
          <a:xfrm>
            <a:off x="274702" y="307621"/>
            <a:ext cx="3656013" cy="572464"/>
          </a:xfrm>
        </p:spPr>
        <p:txBody>
          <a:bodyPr lIns="182880" tIns="146304" rIns="182880" bIns="146304"/>
          <a:lstStyle>
            <a:lvl1pPr marL="0" indent="0">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Tree>
    <p:extLst>
      <p:ext uri="{BB962C8B-B14F-4D97-AF65-F5344CB8AC3E}">
        <p14:creationId xmlns:p14="http://schemas.microsoft.com/office/powerpoint/2010/main" val="372635044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18748247"/>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83628" y="1668463"/>
            <a:ext cx="8778210" cy="5029200"/>
          </a:xfrm>
        </p:spPr>
        <p:txBody>
          <a:bodyPr wrap="square">
            <a:noAutofit/>
          </a:bodyPr>
          <a:lstStyle>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83148" y="1668463"/>
            <a:ext cx="2743200" cy="5029200"/>
          </a:xfrm>
        </p:spPr>
        <p:txBody>
          <a:bodyPr>
            <a:noAutofit/>
          </a:bodyPr>
          <a:lstStyle>
            <a:lvl1pPr marL="0" indent="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a:t>Click to edit Master text styles</a:t>
            </a:r>
          </a:p>
        </p:txBody>
      </p:sp>
    </p:spTree>
    <p:extLst>
      <p:ext uri="{BB962C8B-B14F-4D97-AF65-F5344CB8AC3E}">
        <p14:creationId xmlns:p14="http://schemas.microsoft.com/office/powerpoint/2010/main" val="3142442078"/>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89038" y="2125663"/>
            <a:ext cx="10058399" cy="1828800"/>
          </a:xfrm>
        </p:spPr>
        <p:txBody>
          <a:bodyPr/>
          <a:lstStyle>
            <a:lvl1pPr>
              <a:defRPr sz="4800" baseline="0"/>
            </a:lvl1pPr>
          </a:lstStyle>
          <a:p>
            <a:r>
              <a:rPr lang="en-US"/>
              <a:t>Click to edit Master title style</a:t>
            </a:r>
            <a:endParaRPr lang="en-US" dirty="0"/>
          </a:p>
        </p:txBody>
      </p:sp>
    </p:spTree>
    <p:extLst>
      <p:ext uri="{BB962C8B-B14F-4D97-AF65-F5344CB8AC3E}">
        <p14:creationId xmlns:p14="http://schemas.microsoft.com/office/powerpoint/2010/main" val="2550382292"/>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83148" y="1668463"/>
            <a:ext cx="2743200" cy="5029200"/>
          </a:xfrm>
        </p:spPr>
        <p:txBody>
          <a:bodyPr>
            <a:noAutofit/>
          </a:bodyPr>
          <a:lstStyle>
            <a:lvl1pPr marL="342900" indent="-34290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1998482699"/>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wrap="square" lIns="182880" tIns="146304" rIns="182880" bIns="146304" anchor="ctr">
            <a:noAutofit/>
          </a:bodyPr>
          <a:lstStyle>
            <a:lvl1pPr marL="0" indent="0">
              <a:lnSpc>
                <a:spcPct val="95000"/>
              </a:lnSpc>
              <a:spcBef>
                <a:spcPts val="0"/>
              </a:spcBef>
              <a:spcAft>
                <a:spcPts val="1632"/>
              </a:spcAft>
              <a:buNone/>
              <a:defRPr lang="en-US" sz="3600"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16"/>
              </a:spcBef>
              <a:defRPr sz="1900">
                <a:solidFill>
                  <a:srgbClr val="FFFFFF"/>
                </a:solidFill>
              </a:defRPr>
            </a:lvl2pPr>
            <a:lvl3pPr>
              <a:lnSpc>
                <a:spcPct val="100000"/>
              </a:lnSpc>
              <a:spcBef>
                <a:spcPts val="816"/>
              </a:spcBef>
              <a:defRPr sz="1900">
                <a:solidFill>
                  <a:srgbClr val="FFFFFF"/>
                </a:solidFill>
              </a:defRPr>
            </a:lvl3pPr>
            <a:lvl4pPr>
              <a:lnSpc>
                <a:spcPct val="100000"/>
              </a:lnSpc>
              <a:spcBef>
                <a:spcPts val="816"/>
              </a:spcBef>
              <a:defRPr sz="1900">
                <a:solidFill>
                  <a:srgbClr val="FFFFFF"/>
                </a:solidFill>
              </a:defRPr>
            </a:lvl4pPr>
            <a:lvl5pPr>
              <a:lnSpc>
                <a:spcPct val="100000"/>
              </a:lnSpc>
              <a:spcBef>
                <a:spcPts val="816"/>
              </a:spcBef>
              <a:defRPr sz="1900">
                <a:solidFill>
                  <a:srgbClr val="FFFFFF"/>
                </a:solidFill>
              </a:defRPr>
            </a:lvl5pPr>
          </a:lstStyle>
          <a:p>
            <a:pPr marL="0" lvl="0" indent="0" algn="l" defTabSz="914166" rtl="0" eaLnBrk="1" latinLnBrk="0" hangingPunct="1">
              <a:spcBef>
                <a:spcPct val="20000"/>
              </a:spcBef>
            </a:pPr>
            <a:r>
              <a:rPr lang="en-US"/>
              <a:t>Click to edit Master text styles</a:t>
            </a:r>
          </a:p>
        </p:txBody>
      </p:sp>
      <p:sp>
        <p:nvSpPr>
          <p:cNvPr id="15" name="Title 1"/>
          <p:cNvSpPr>
            <a:spLocks noGrp="1"/>
          </p:cNvSpPr>
          <p:nvPr>
            <p:ph type="ctrTitle" hasCustomPrompt="1"/>
          </p:nvPr>
        </p:nvSpPr>
        <p:spPr>
          <a:xfrm>
            <a:off x="274638" y="1537563"/>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680423743"/>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02764893"/>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None/>
              <a:defRPr lang="en-US" sz="3600"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914166" rtl="0" eaLnBrk="1" latinLnBrk="0" hangingPunct="1">
              <a:spcBef>
                <a:spcPct val="20000"/>
              </a:spcBef>
              <a:spcAft>
                <a:spcPts val="1632"/>
              </a:spcAft>
            </a:pPr>
            <a:r>
              <a:rPr lang="en-US"/>
              <a:t>Click to edit Master text styles</a:t>
            </a:r>
          </a:p>
        </p:txBody>
      </p:sp>
      <p:sp>
        <p:nvSpPr>
          <p:cNvPr id="6" name="Text Placeholder 8"/>
          <p:cNvSpPr>
            <a:spLocks noGrp="1"/>
          </p:cNvSpPr>
          <p:nvPr>
            <p:ph type="body" sz="quarter" idx="16" hasCustomPrompt="1"/>
          </p:nvPr>
        </p:nvSpPr>
        <p:spPr>
          <a:xfrm>
            <a:off x="274641" y="296864"/>
            <a:ext cx="11887199" cy="914400"/>
          </a:xfrm>
        </p:spPr>
        <p:txBody>
          <a:bodyPr vert="horz" lIns="182880" tIns="146304" rIns="182880" bIns="146304" rtlCol="0" anchor="t">
            <a:noAutofit/>
          </a:bodyPr>
          <a:lstStyle>
            <a:lvl1pPr marL="0" indent="0"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a:t>Click to edit master text styles</a:t>
            </a:r>
          </a:p>
        </p:txBody>
      </p:sp>
      <p:sp>
        <p:nvSpPr>
          <p:cNvPr id="5" name="Title 1"/>
          <p:cNvSpPr>
            <a:spLocks noGrp="1"/>
          </p:cNvSpPr>
          <p:nvPr>
            <p:ph type="ctrTitle" hasCustomPrompt="1"/>
          </p:nvPr>
        </p:nvSpPr>
        <p:spPr>
          <a:xfrm>
            <a:off x="274638" y="1537564"/>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2847527151"/>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Font typeface="Arial" panose="020B0604020202020204" pitchFamily="34" charset="0"/>
              <a:buNone/>
              <a:defRPr lang="en-US" sz="3600" kern="1200" dirty="0" smtClean="0">
                <a:gradFill>
                  <a:gsLst>
                    <a:gs pos="1299">
                      <a:schemeClr val="tx1"/>
                    </a:gs>
                    <a:gs pos="100000">
                      <a:schemeClr val="tx1"/>
                    </a:gs>
                  </a:gsLst>
                  <a:lin ang="5400000" scaled="0"/>
                </a:gradFill>
                <a:latin typeface="+mj-lt"/>
                <a:ea typeface="+mn-ea"/>
                <a:cs typeface="+mn-cs"/>
              </a:defRPr>
            </a:lvl1pPr>
          </a:lstStyle>
          <a:p>
            <a:pPr marL="0" lvl="0" indent="0" algn="l" defTabSz="914166" rtl="0" eaLnBrk="1" latinLnBrk="0" hangingPunct="1">
              <a:spcBef>
                <a:spcPct val="20000"/>
              </a:spcBef>
            </a:pPr>
            <a:r>
              <a:rPr lang="en-US"/>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a:t>Click to edit Master title style</a:t>
            </a:r>
            <a:endParaRPr lang="en-US" dirty="0"/>
          </a:p>
        </p:txBody>
      </p:sp>
    </p:spTree>
    <p:extLst>
      <p:ext uri="{BB962C8B-B14F-4D97-AF65-F5344CB8AC3E}">
        <p14:creationId xmlns:p14="http://schemas.microsoft.com/office/powerpoint/2010/main" val="3044932355"/>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83628" y="1668463"/>
            <a:ext cx="8778210" cy="5029200"/>
          </a:xfrm>
        </p:spPr>
        <p:txBody>
          <a:bodyPr wrap="square">
            <a:noAutofit/>
          </a:bodyPr>
          <a:lstStyle>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83148" y="1668463"/>
            <a:ext cx="2743200" cy="5029200"/>
          </a:xfrm>
        </p:spPr>
        <p:txBody>
          <a:bodyPr>
            <a:noAutofit/>
          </a:bodyPr>
          <a:lstStyle>
            <a:lvl1pPr marL="0" indent="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a:t>Click to edit Master text styles</a:t>
            </a:r>
          </a:p>
        </p:txBody>
      </p:sp>
    </p:spTree>
    <p:extLst>
      <p:ext uri="{BB962C8B-B14F-4D97-AF65-F5344CB8AC3E}">
        <p14:creationId xmlns:p14="http://schemas.microsoft.com/office/powerpoint/2010/main" val="3792484346"/>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534779"/>
          </a:xfrm>
        </p:spPr>
        <p:txBody>
          <a:bodyPr>
            <a:spAutoFit/>
          </a:bodyPr>
          <a:lstStyle>
            <a:lvl1pPr>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84200" indent="-241300">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71441" indent="-342900">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2000"/>
            </a:lvl4pPr>
            <a:lvl5pPr>
              <a:defRPr sz="2000"/>
            </a:lvl5pPr>
          </a:lstStyle>
          <a:p>
            <a:pPr marL="0" lvl="0" indent="0" algn="l" defTabSz="914166" rtl="0" eaLnBrk="1" latinLnBrk="0" hangingPunct="1">
              <a:spcBef>
                <a:spcPct val="20000"/>
              </a:spcBef>
              <a:spcAft>
                <a:spcPts val="816"/>
              </a:spcAft>
              <a:buFont typeface="Arial" pitchFamily="34" charset="0"/>
              <a:buNone/>
            </a:pPr>
            <a:r>
              <a:rPr lang="en-US"/>
              <a:t>Click to edit Master text styles</a:t>
            </a:r>
          </a:p>
          <a:p>
            <a:pPr marL="0" lvl="1" indent="0" algn="l" defTabSz="914166" rtl="0" eaLnBrk="1" latinLnBrk="0" hangingPunct="1">
              <a:spcBef>
                <a:spcPct val="20000"/>
              </a:spcBef>
              <a:spcAft>
                <a:spcPts val="816"/>
              </a:spcAft>
              <a:buFont typeface="Arial" pitchFamily="34" charset="0"/>
              <a:buNone/>
            </a:pPr>
            <a:r>
              <a:rPr lang="en-US"/>
              <a:t>Second level</a:t>
            </a:r>
          </a:p>
          <a:p>
            <a:pPr marL="0" lvl="2" indent="0" algn="l" defTabSz="914166" rtl="0" eaLnBrk="1" latinLnBrk="0" hangingPunct="1">
              <a:spcBef>
                <a:spcPct val="20000"/>
              </a:spcBef>
              <a:spcAft>
                <a:spcPts val="816"/>
              </a:spcAft>
              <a:buFont typeface="Arial" pitchFamily="34" charset="0"/>
              <a:buNone/>
            </a:pPr>
            <a:r>
              <a:rPr lang="en-US"/>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26135296"/>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4129464"/>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137568" y="2473325"/>
            <a:ext cx="8161338"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129837" y="6126162"/>
            <a:ext cx="1849602" cy="394827"/>
          </a:xfrm>
          <a:prstGeom prst="rect">
            <a:avLst/>
          </a:prstGeom>
          <a:noFill/>
          <a:ln>
            <a:noFill/>
          </a:ln>
        </p:spPr>
      </p:pic>
    </p:spTree>
    <p:extLst>
      <p:ext uri="{BB962C8B-B14F-4D97-AF65-F5344CB8AC3E}">
        <p14:creationId xmlns:p14="http://schemas.microsoft.com/office/powerpoint/2010/main" val="3076657640"/>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rgbClr val="404040"/>
                    </a:gs>
                    <a:gs pos="100000">
                      <a:srgbClr val="404040"/>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9232" y="3147122"/>
            <a:ext cx="3291840" cy="701671"/>
          </a:xfrm>
          <a:prstGeom prst="rect">
            <a:avLst/>
          </a:prstGeom>
        </p:spPr>
      </p:pic>
    </p:spTree>
    <p:extLst>
      <p:ext uri="{BB962C8B-B14F-4D97-AF65-F5344CB8AC3E}">
        <p14:creationId xmlns:p14="http://schemas.microsoft.com/office/powerpoint/2010/main" val="497996294"/>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74638" y="2307518"/>
            <a:ext cx="1563194"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a:t>Click icon to add picture</a:t>
            </a:r>
            <a:endParaRPr lang="en-US" dirty="0"/>
          </a:p>
        </p:txBody>
      </p:sp>
      <p:sp>
        <p:nvSpPr>
          <p:cNvPr id="8" name="Picture Placeholder 12"/>
          <p:cNvSpPr>
            <a:spLocks noGrp="1"/>
          </p:cNvSpPr>
          <p:nvPr>
            <p:ph type="pic" sz="quarter" idx="18"/>
          </p:nvPr>
        </p:nvSpPr>
        <p:spPr>
          <a:xfrm>
            <a:off x="4745014" y="2301239"/>
            <a:ext cx="3232905"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600"/>
            </a:lvl1pPr>
          </a:lstStyle>
          <a:p>
            <a:r>
              <a:rPr lang="en-US"/>
              <a:t>Click icon to add picture</a:t>
            </a:r>
            <a:endParaRPr lang="en-US" dirty="0"/>
          </a:p>
        </p:txBody>
      </p:sp>
      <p:sp>
        <p:nvSpPr>
          <p:cNvPr id="9" name="Picture Placeholder 12"/>
          <p:cNvSpPr>
            <a:spLocks noGrp="1"/>
          </p:cNvSpPr>
          <p:nvPr>
            <p:ph type="pic" sz="quarter" idx="19"/>
          </p:nvPr>
        </p:nvSpPr>
        <p:spPr>
          <a:xfrm>
            <a:off x="8258122" y="2302035"/>
            <a:ext cx="3903716"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600"/>
            </a:lvl1pPr>
          </a:lstStyle>
          <a:p>
            <a:r>
              <a:rPr lang="en-US"/>
              <a:t>Click icon to add picture</a:t>
            </a:r>
            <a:endParaRPr lang="en-US" dirty="0"/>
          </a:p>
        </p:txBody>
      </p:sp>
      <p:sp>
        <p:nvSpPr>
          <p:cNvPr id="10" name="Picture Placeholder 12"/>
          <p:cNvSpPr>
            <a:spLocks noGrp="1"/>
          </p:cNvSpPr>
          <p:nvPr>
            <p:ph type="pic" sz="quarter" idx="20"/>
          </p:nvPr>
        </p:nvSpPr>
        <p:spPr>
          <a:xfrm>
            <a:off x="2118039" y="2301050"/>
            <a:ext cx="2346769"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a:t>Click icon to add picture</a:t>
            </a:r>
            <a:endParaRPr lang="en-US" dirty="0"/>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3651494959"/>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326577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0121206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775077801"/>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9144000" cy="1181862"/>
          </a:xfrm>
          <a:noFill/>
        </p:spPr>
        <p:txBody>
          <a:bodyPr wrap="square" tIns="91440" bIns="91440" anchor="t" anchorCtr="0">
            <a:spAutoFit/>
          </a:bodyPr>
          <a:lstStyle>
            <a:lvl1pPr>
              <a:defRPr sz="7200" spc="-100" baseline="0">
                <a:gradFill>
                  <a:gsLst>
                    <a:gs pos="6195">
                      <a:schemeClr val="tx1"/>
                    </a:gs>
                    <a:gs pos="24779">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9143999" cy="738664"/>
          </a:xfrm>
          <a:noFill/>
        </p:spPr>
        <p:txBody>
          <a:bodyPr wrap="square" lIns="182880" tIns="146304" rIns="182880" bIns="146304">
            <a:spAutoFit/>
          </a:bodyPr>
          <a:lstStyle>
            <a:lvl1pPr marL="0" indent="0">
              <a:spcBef>
                <a:spcPts val="0"/>
              </a:spcBef>
              <a:buNone/>
              <a:defRPr sz="3200" spc="0" baseline="0">
                <a:gradFill>
                  <a:gsLst>
                    <a:gs pos="6195">
                      <a:schemeClr val="tx1"/>
                    </a:gs>
                    <a:gs pos="24779">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1738449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a:t>Presentation title</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129837" y="6126162"/>
            <a:ext cx="1849602" cy="394827"/>
          </a:xfrm>
          <a:prstGeom prst="rect">
            <a:avLst/>
          </a:prstGeom>
          <a:noFill/>
          <a:ln>
            <a:noFill/>
          </a:ln>
        </p:spPr>
      </p:pic>
      <p:sp>
        <p:nvSpPr>
          <p:cNvPr id="3" name="Text Placeholder 2"/>
          <p:cNvSpPr>
            <a:spLocks noGrp="1"/>
          </p:cNvSpPr>
          <p:nvPr>
            <p:ph type="body" sz="quarter" idx="13" hasCustomPrompt="1"/>
          </p:nvPr>
        </p:nvSpPr>
        <p:spPr>
          <a:xfrm>
            <a:off x="274702" y="307621"/>
            <a:ext cx="3656013" cy="572464"/>
          </a:xfrm>
        </p:spPr>
        <p:txBody>
          <a:bodyPr lIns="182880" tIns="146304" rIns="182880" bIns="146304"/>
          <a:lstStyle>
            <a:lvl1pPr marL="0" indent="0">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Tree>
    <p:extLst>
      <p:ext uri="{BB962C8B-B14F-4D97-AF65-F5344CB8AC3E}">
        <p14:creationId xmlns:p14="http://schemas.microsoft.com/office/powerpoint/2010/main" val="380595727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89038" y="2125663"/>
            <a:ext cx="10058399" cy="1828800"/>
          </a:xfrm>
        </p:spPr>
        <p:txBody>
          <a:bodyPr/>
          <a:lstStyle>
            <a:lvl1pPr>
              <a:defRPr sz="4800" baseline="0"/>
            </a:lvl1pPr>
          </a:lstStyle>
          <a:p>
            <a:r>
              <a:rPr lang="en-US"/>
              <a:t>Click to edit Master title style</a:t>
            </a:r>
            <a:endParaRPr lang="en-US" dirty="0"/>
          </a:p>
        </p:txBody>
      </p:sp>
    </p:spTree>
    <p:extLst>
      <p:ext uri="{BB962C8B-B14F-4D97-AF65-F5344CB8AC3E}">
        <p14:creationId xmlns:p14="http://schemas.microsoft.com/office/powerpoint/2010/main" val="2611748254"/>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a:t>Presentation title</a:t>
            </a:r>
          </a:p>
        </p:txBody>
      </p:sp>
      <p:sp>
        <p:nvSpPr>
          <p:cNvPr id="4" name="Freeform 3"/>
          <p:cNvSpPr>
            <a:spLocks noChangeAspect="1" noEditPoints="1"/>
          </p:cNvSpPr>
          <p:nvPr userDrawn="1"/>
        </p:nvSpPr>
        <p:spPr bwMode="black">
          <a:xfrm>
            <a:off x="10332993" y="6103269"/>
            <a:ext cx="1639861" cy="411480"/>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6" name="Text Placeholder 2"/>
          <p:cNvSpPr>
            <a:spLocks noGrp="1"/>
          </p:cNvSpPr>
          <p:nvPr>
            <p:ph type="body" sz="quarter" idx="13" hasCustomPrompt="1"/>
          </p:nvPr>
        </p:nvSpPr>
        <p:spPr>
          <a:xfrm>
            <a:off x="274702" y="307621"/>
            <a:ext cx="3656013" cy="572464"/>
          </a:xfrm>
        </p:spPr>
        <p:txBody>
          <a:bodyPr lIns="182880" tIns="146304" rIns="182880" bIns="146304"/>
          <a:lstStyle>
            <a:lvl1pPr marL="0" indent="0">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Tree>
    <p:extLst>
      <p:ext uri="{BB962C8B-B14F-4D97-AF65-F5344CB8AC3E}">
        <p14:creationId xmlns:p14="http://schemas.microsoft.com/office/powerpoint/2010/main" val="148570447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48083169"/>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83628" y="1668463"/>
            <a:ext cx="8778210" cy="5029200"/>
          </a:xfrm>
        </p:spPr>
        <p:txBody>
          <a:bodyPr wrap="square">
            <a:noAutofit/>
          </a:bodyPr>
          <a:lstStyle>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83148" y="1668463"/>
            <a:ext cx="2743200" cy="5029200"/>
          </a:xfrm>
        </p:spPr>
        <p:txBody>
          <a:bodyPr>
            <a:noAutofit/>
          </a:bodyPr>
          <a:lstStyle>
            <a:lvl1pPr marL="0" indent="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a:t>Click to edit Master text styles</a:t>
            </a:r>
          </a:p>
        </p:txBody>
      </p:sp>
    </p:spTree>
    <p:extLst>
      <p:ext uri="{BB962C8B-B14F-4D97-AF65-F5344CB8AC3E}">
        <p14:creationId xmlns:p14="http://schemas.microsoft.com/office/powerpoint/2010/main" val="1237764638"/>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89038" y="2125663"/>
            <a:ext cx="10058399" cy="1828800"/>
          </a:xfrm>
        </p:spPr>
        <p:txBody>
          <a:bodyPr/>
          <a:lstStyle>
            <a:lvl1pPr>
              <a:defRPr sz="4800" baseline="0"/>
            </a:lvl1pPr>
          </a:lstStyle>
          <a:p>
            <a:r>
              <a:rPr lang="en-US"/>
              <a:t>Click to edit Master title style</a:t>
            </a:r>
            <a:endParaRPr lang="en-US" dirty="0"/>
          </a:p>
        </p:txBody>
      </p:sp>
    </p:spTree>
    <p:extLst>
      <p:ext uri="{BB962C8B-B14F-4D97-AF65-F5344CB8AC3E}">
        <p14:creationId xmlns:p14="http://schemas.microsoft.com/office/powerpoint/2010/main" val="2575359355"/>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83148" y="1668463"/>
            <a:ext cx="2743200" cy="5029200"/>
          </a:xfrm>
        </p:spPr>
        <p:txBody>
          <a:bodyPr>
            <a:noAutofit/>
          </a:bodyPr>
          <a:lstStyle>
            <a:lvl1pPr marL="342900" indent="-34290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2621175059"/>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wrap="square" lIns="182880" tIns="146304" rIns="182880" bIns="146304" anchor="ctr">
            <a:noAutofit/>
          </a:bodyPr>
          <a:lstStyle>
            <a:lvl1pPr marL="0" indent="0">
              <a:lnSpc>
                <a:spcPct val="95000"/>
              </a:lnSpc>
              <a:spcBef>
                <a:spcPts val="0"/>
              </a:spcBef>
              <a:spcAft>
                <a:spcPts val="1632"/>
              </a:spcAft>
              <a:buNone/>
              <a:defRPr lang="en-US" sz="3600"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16"/>
              </a:spcBef>
              <a:defRPr sz="1900">
                <a:solidFill>
                  <a:srgbClr val="FFFFFF"/>
                </a:solidFill>
              </a:defRPr>
            </a:lvl2pPr>
            <a:lvl3pPr>
              <a:lnSpc>
                <a:spcPct val="100000"/>
              </a:lnSpc>
              <a:spcBef>
                <a:spcPts val="816"/>
              </a:spcBef>
              <a:defRPr sz="1900">
                <a:solidFill>
                  <a:srgbClr val="FFFFFF"/>
                </a:solidFill>
              </a:defRPr>
            </a:lvl3pPr>
            <a:lvl4pPr>
              <a:lnSpc>
                <a:spcPct val="100000"/>
              </a:lnSpc>
              <a:spcBef>
                <a:spcPts val="816"/>
              </a:spcBef>
              <a:defRPr sz="1900">
                <a:solidFill>
                  <a:srgbClr val="FFFFFF"/>
                </a:solidFill>
              </a:defRPr>
            </a:lvl4pPr>
            <a:lvl5pPr>
              <a:lnSpc>
                <a:spcPct val="100000"/>
              </a:lnSpc>
              <a:spcBef>
                <a:spcPts val="816"/>
              </a:spcBef>
              <a:defRPr sz="1900">
                <a:solidFill>
                  <a:srgbClr val="FFFFFF"/>
                </a:solidFill>
              </a:defRPr>
            </a:lvl5pPr>
          </a:lstStyle>
          <a:p>
            <a:pPr marL="0" lvl="0" indent="0" algn="l" defTabSz="914166" rtl="0" eaLnBrk="1" latinLnBrk="0" hangingPunct="1">
              <a:spcBef>
                <a:spcPct val="20000"/>
              </a:spcBef>
            </a:pPr>
            <a:r>
              <a:rPr lang="en-US"/>
              <a:t>Click to edit Master text styles</a:t>
            </a:r>
          </a:p>
        </p:txBody>
      </p:sp>
      <p:sp>
        <p:nvSpPr>
          <p:cNvPr id="15" name="Title 1"/>
          <p:cNvSpPr>
            <a:spLocks noGrp="1"/>
          </p:cNvSpPr>
          <p:nvPr>
            <p:ph type="ctrTitle" hasCustomPrompt="1"/>
          </p:nvPr>
        </p:nvSpPr>
        <p:spPr>
          <a:xfrm>
            <a:off x="274638" y="1537563"/>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1471355509"/>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None/>
              <a:defRPr lang="en-US" sz="3600"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914166" rtl="0" eaLnBrk="1" latinLnBrk="0" hangingPunct="1">
              <a:spcBef>
                <a:spcPct val="20000"/>
              </a:spcBef>
              <a:spcAft>
                <a:spcPts val="1632"/>
              </a:spcAft>
            </a:pPr>
            <a:r>
              <a:rPr lang="en-US"/>
              <a:t>Click to edit Master text styles</a:t>
            </a:r>
          </a:p>
        </p:txBody>
      </p:sp>
      <p:sp>
        <p:nvSpPr>
          <p:cNvPr id="6" name="Text Placeholder 8"/>
          <p:cNvSpPr>
            <a:spLocks noGrp="1"/>
          </p:cNvSpPr>
          <p:nvPr>
            <p:ph type="body" sz="quarter" idx="16" hasCustomPrompt="1"/>
          </p:nvPr>
        </p:nvSpPr>
        <p:spPr>
          <a:xfrm>
            <a:off x="274641" y="296864"/>
            <a:ext cx="11887199" cy="914400"/>
          </a:xfrm>
        </p:spPr>
        <p:txBody>
          <a:bodyPr vert="horz" lIns="182880" tIns="146304" rIns="182880" bIns="146304" rtlCol="0" anchor="t">
            <a:noAutofit/>
          </a:bodyPr>
          <a:lstStyle>
            <a:lvl1pPr marL="0" indent="0"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a:t>Click to edit master text styles</a:t>
            </a:r>
          </a:p>
        </p:txBody>
      </p:sp>
      <p:sp>
        <p:nvSpPr>
          <p:cNvPr id="5" name="Title 1"/>
          <p:cNvSpPr>
            <a:spLocks noGrp="1"/>
          </p:cNvSpPr>
          <p:nvPr>
            <p:ph type="ctrTitle" hasCustomPrompt="1"/>
          </p:nvPr>
        </p:nvSpPr>
        <p:spPr>
          <a:xfrm>
            <a:off x="274638" y="1537564"/>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2400972593"/>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Font typeface="Arial" panose="020B0604020202020204" pitchFamily="34" charset="0"/>
              <a:buNone/>
              <a:defRPr lang="en-US" sz="3600" kern="1200" dirty="0" smtClean="0">
                <a:gradFill>
                  <a:gsLst>
                    <a:gs pos="1299">
                      <a:schemeClr val="tx1"/>
                    </a:gs>
                    <a:gs pos="100000">
                      <a:schemeClr val="tx1"/>
                    </a:gs>
                  </a:gsLst>
                  <a:lin ang="5400000" scaled="0"/>
                </a:gradFill>
                <a:latin typeface="+mj-lt"/>
                <a:ea typeface="+mn-ea"/>
                <a:cs typeface="+mn-cs"/>
              </a:defRPr>
            </a:lvl1pPr>
          </a:lstStyle>
          <a:p>
            <a:pPr marL="0" lvl="0" indent="0" algn="l" defTabSz="914166" rtl="0" eaLnBrk="1" latinLnBrk="0" hangingPunct="1">
              <a:spcBef>
                <a:spcPct val="20000"/>
              </a:spcBef>
            </a:pPr>
            <a:r>
              <a:rPr lang="en-US"/>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a:t>Click to edit Master title style</a:t>
            </a:r>
            <a:endParaRPr lang="en-US" dirty="0"/>
          </a:p>
        </p:txBody>
      </p:sp>
    </p:spTree>
    <p:extLst>
      <p:ext uri="{BB962C8B-B14F-4D97-AF65-F5344CB8AC3E}">
        <p14:creationId xmlns:p14="http://schemas.microsoft.com/office/powerpoint/2010/main" val="2759747344"/>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534779"/>
          </a:xfrm>
        </p:spPr>
        <p:txBody>
          <a:bodyPr>
            <a:spAutoFit/>
          </a:bodyPr>
          <a:lstStyle>
            <a:lvl1pPr>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84200" indent="-241300">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71441" indent="-342900">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2000"/>
            </a:lvl4pPr>
            <a:lvl5pPr>
              <a:defRPr sz="2000"/>
            </a:lvl5pPr>
          </a:lstStyle>
          <a:p>
            <a:pPr marL="0" lvl="0" indent="0" algn="l" defTabSz="914166" rtl="0" eaLnBrk="1" latinLnBrk="0" hangingPunct="1">
              <a:spcBef>
                <a:spcPct val="20000"/>
              </a:spcBef>
              <a:spcAft>
                <a:spcPts val="816"/>
              </a:spcAft>
              <a:buFont typeface="Arial" pitchFamily="34" charset="0"/>
              <a:buNone/>
            </a:pPr>
            <a:r>
              <a:rPr lang="en-US"/>
              <a:t>Click to edit Master text styles</a:t>
            </a:r>
          </a:p>
          <a:p>
            <a:pPr marL="0" lvl="1" indent="0" algn="l" defTabSz="914166" rtl="0" eaLnBrk="1" latinLnBrk="0" hangingPunct="1">
              <a:spcBef>
                <a:spcPct val="20000"/>
              </a:spcBef>
              <a:spcAft>
                <a:spcPts val="816"/>
              </a:spcAft>
              <a:buFont typeface="Arial" pitchFamily="34" charset="0"/>
              <a:buNone/>
            </a:pPr>
            <a:r>
              <a:rPr lang="en-US"/>
              <a:t>Second level</a:t>
            </a:r>
          </a:p>
          <a:p>
            <a:pPr marL="0" lvl="2" indent="0" algn="l" defTabSz="914166" rtl="0" eaLnBrk="1" latinLnBrk="0" hangingPunct="1">
              <a:spcBef>
                <a:spcPct val="20000"/>
              </a:spcBef>
              <a:spcAft>
                <a:spcPts val="816"/>
              </a:spcAft>
              <a:buFont typeface="Arial" pitchFamily="34" charset="0"/>
              <a:buNone/>
            </a:pPr>
            <a:r>
              <a:rPr lang="en-US"/>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83137558"/>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82899308"/>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83148" y="1668463"/>
            <a:ext cx="2743200" cy="5029200"/>
          </a:xfrm>
        </p:spPr>
        <p:txBody>
          <a:bodyPr>
            <a:noAutofit/>
          </a:bodyPr>
          <a:lstStyle>
            <a:lvl1pPr marL="342900" indent="-34290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1281390374"/>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137568" y="2473325"/>
            <a:ext cx="8161338"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129837" y="6126162"/>
            <a:ext cx="1849602" cy="394827"/>
          </a:xfrm>
          <a:prstGeom prst="rect">
            <a:avLst/>
          </a:prstGeom>
          <a:noFill/>
          <a:ln>
            <a:noFill/>
          </a:ln>
        </p:spPr>
      </p:pic>
    </p:spTree>
    <p:extLst>
      <p:ext uri="{BB962C8B-B14F-4D97-AF65-F5344CB8AC3E}">
        <p14:creationId xmlns:p14="http://schemas.microsoft.com/office/powerpoint/2010/main" val="2349869892"/>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rgbClr val="404040"/>
                    </a:gs>
                    <a:gs pos="100000">
                      <a:srgbClr val="404040"/>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9232" y="3147122"/>
            <a:ext cx="3291840" cy="701671"/>
          </a:xfrm>
          <a:prstGeom prst="rect">
            <a:avLst/>
          </a:prstGeom>
        </p:spPr>
      </p:pic>
    </p:spTree>
    <p:extLst>
      <p:ext uri="{BB962C8B-B14F-4D97-AF65-F5344CB8AC3E}">
        <p14:creationId xmlns:p14="http://schemas.microsoft.com/office/powerpoint/2010/main" val="342024271"/>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74638" y="2307518"/>
            <a:ext cx="1563194"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a:t>Click icon to add picture</a:t>
            </a:r>
            <a:endParaRPr lang="en-US" dirty="0"/>
          </a:p>
        </p:txBody>
      </p:sp>
      <p:sp>
        <p:nvSpPr>
          <p:cNvPr id="8" name="Picture Placeholder 12"/>
          <p:cNvSpPr>
            <a:spLocks noGrp="1"/>
          </p:cNvSpPr>
          <p:nvPr>
            <p:ph type="pic" sz="quarter" idx="18"/>
          </p:nvPr>
        </p:nvSpPr>
        <p:spPr>
          <a:xfrm>
            <a:off x="4745014" y="2301239"/>
            <a:ext cx="3232905"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600"/>
            </a:lvl1pPr>
          </a:lstStyle>
          <a:p>
            <a:r>
              <a:rPr lang="en-US"/>
              <a:t>Click icon to add picture</a:t>
            </a:r>
            <a:endParaRPr lang="en-US" dirty="0"/>
          </a:p>
        </p:txBody>
      </p:sp>
      <p:sp>
        <p:nvSpPr>
          <p:cNvPr id="9" name="Picture Placeholder 12"/>
          <p:cNvSpPr>
            <a:spLocks noGrp="1"/>
          </p:cNvSpPr>
          <p:nvPr>
            <p:ph type="pic" sz="quarter" idx="19"/>
          </p:nvPr>
        </p:nvSpPr>
        <p:spPr>
          <a:xfrm>
            <a:off x="8258122" y="2302035"/>
            <a:ext cx="3903716"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600"/>
            </a:lvl1pPr>
          </a:lstStyle>
          <a:p>
            <a:r>
              <a:rPr lang="en-US"/>
              <a:t>Click icon to add picture</a:t>
            </a:r>
            <a:endParaRPr lang="en-US" dirty="0"/>
          </a:p>
        </p:txBody>
      </p:sp>
      <p:sp>
        <p:nvSpPr>
          <p:cNvPr id="10" name="Picture Placeholder 12"/>
          <p:cNvSpPr>
            <a:spLocks noGrp="1"/>
          </p:cNvSpPr>
          <p:nvPr>
            <p:ph type="pic" sz="quarter" idx="20"/>
          </p:nvPr>
        </p:nvSpPr>
        <p:spPr>
          <a:xfrm>
            <a:off x="2118039" y="2301050"/>
            <a:ext cx="2346769"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a:t>Click icon to add picture</a:t>
            </a:r>
            <a:endParaRPr lang="en-US" dirty="0"/>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3481961192"/>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87429505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2498167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wrap="square" lIns="182880" tIns="146304" rIns="182880" bIns="146304" anchor="ctr">
            <a:noAutofit/>
          </a:bodyPr>
          <a:lstStyle>
            <a:lvl1pPr marL="0" indent="0">
              <a:lnSpc>
                <a:spcPct val="95000"/>
              </a:lnSpc>
              <a:spcBef>
                <a:spcPts val="0"/>
              </a:spcBef>
              <a:spcAft>
                <a:spcPts val="1632"/>
              </a:spcAft>
              <a:buNone/>
              <a:defRPr lang="en-US" sz="3600"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16"/>
              </a:spcBef>
              <a:defRPr sz="1900">
                <a:solidFill>
                  <a:srgbClr val="FFFFFF"/>
                </a:solidFill>
              </a:defRPr>
            </a:lvl2pPr>
            <a:lvl3pPr>
              <a:lnSpc>
                <a:spcPct val="100000"/>
              </a:lnSpc>
              <a:spcBef>
                <a:spcPts val="816"/>
              </a:spcBef>
              <a:defRPr sz="1900">
                <a:solidFill>
                  <a:srgbClr val="FFFFFF"/>
                </a:solidFill>
              </a:defRPr>
            </a:lvl3pPr>
            <a:lvl4pPr>
              <a:lnSpc>
                <a:spcPct val="100000"/>
              </a:lnSpc>
              <a:spcBef>
                <a:spcPts val="816"/>
              </a:spcBef>
              <a:defRPr sz="1900">
                <a:solidFill>
                  <a:srgbClr val="FFFFFF"/>
                </a:solidFill>
              </a:defRPr>
            </a:lvl4pPr>
            <a:lvl5pPr>
              <a:lnSpc>
                <a:spcPct val="100000"/>
              </a:lnSpc>
              <a:spcBef>
                <a:spcPts val="816"/>
              </a:spcBef>
              <a:defRPr sz="1900">
                <a:solidFill>
                  <a:srgbClr val="FFFFFF"/>
                </a:solidFill>
              </a:defRPr>
            </a:lvl5pPr>
          </a:lstStyle>
          <a:p>
            <a:pPr marL="0" lvl="0" indent="0" algn="l" defTabSz="914166" rtl="0" eaLnBrk="1" latinLnBrk="0" hangingPunct="1">
              <a:spcBef>
                <a:spcPct val="20000"/>
              </a:spcBef>
            </a:pPr>
            <a:r>
              <a:rPr lang="en-US"/>
              <a:t>Click to edit Master text styles</a:t>
            </a:r>
          </a:p>
        </p:txBody>
      </p:sp>
      <p:sp>
        <p:nvSpPr>
          <p:cNvPr id="15" name="Title 1"/>
          <p:cNvSpPr>
            <a:spLocks noGrp="1"/>
          </p:cNvSpPr>
          <p:nvPr>
            <p:ph type="ctrTitle" hasCustomPrompt="1"/>
          </p:nvPr>
        </p:nvSpPr>
        <p:spPr>
          <a:xfrm>
            <a:off x="274638" y="1537563"/>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4206287181"/>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None/>
              <a:defRPr lang="en-US" sz="3600"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914166" rtl="0" eaLnBrk="1" latinLnBrk="0" hangingPunct="1">
              <a:spcBef>
                <a:spcPct val="20000"/>
              </a:spcBef>
              <a:spcAft>
                <a:spcPts val="1632"/>
              </a:spcAft>
            </a:pPr>
            <a:r>
              <a:rPr lang="en-US"/>
              <a:t>Click to edit Master text styles</a:t>
            </a:r>
          </a:p>
        </p:txBody>
      </p:sp>
      <p:sp>
        <p:nvSpPr>
          <p:cNvPr id="6" name="Text Placeholder 8"/>
          <p:cNvSpPr>
            <a:spLocks noGrp="1"/>
          </p:cNvSpPr>
          <p:nvPr>
            <p:ph type="body" sz="quarter" idx="16" hasCustomPrompt="1"/>
          </p:nvPr>
        </p:nvSpPr>
        <p:spPr>
          <a:xfrm>
            <a:off x="274641" y="296864"/>
            <a:ext cx="11887199" cy="914400"/>
          </a:xfrm>
        </p:spPr>
        <p:txBody>
          <a:bodyPr vert="horz" lIns="182880" tIns="146304" rIns="182880" bIns="146304" rtlCol="0" anchor="t">
            <a:noAutofit/>
          </a:bodyPr>
          <a:lstStyle>
            <a:lvl1pPr marL="0" indent="0"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a:t>Click to edit master text styles</a:t>
            </a:r>
          </a:p>
        </p:txBody>
      </p:sp>
      <p:sp>
        <p:nvSpPr>
          <p:cNvPr id="5" name="Title 1"/>
          <p:cNvSpPr>
            <a:spLocks noGrp="1"/>
          </p:cNvSpPr>
          <p:nvPr>
            <p:ph type="ctrTitle" hasCustomPrompt="1"/>
          </p:nvPr>
        </p:nvSpPr>
        <p:spPr>
          <a:xfrm>
            <a:off x="274638" y="1537564"/>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1879280334"/>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Font typeface="Arial" panose="020B0604020202020204" pitchFamily="34" charset="0"/>
              <a:buNone/>
              <a:defRPr lang="en-US" sz="3600" kern="1200" dirty="0" smtClean="0">
                <a:gradFill>
                  <a:gsLst>
                    <a:gs pos="1299">
                      <a:schemeClr val="tx1"/>
                    </a:gs>
                    <a:gs pos="100000">
                      <a:schemeClr val="tx1"/>
                    </a:gs>
                  </a:gsLst>
                  <a:lin ang="5400000" scaled="0"/>
                </a:gradFill>
                <a:latin typeface="+mj-lt"/>
                <a:ea typeface="+mn-ea"/>
                <a:cs typeface="+mn-cs"/>
              </a:defRPr>
            </a:lvl1pPr>
          </a:lstStyle>
          <a:p>
            <a:pPr marL="0" lvl="0" indent="0" algn="l" defTabSz="914166" rtl="0" eaLnBrk="1" latinLnBrk="0" hangingPunct="1">
              <a:spcBef>
                <a:spcPct val="20000"/>
              </a:spcBef>
            </a:pPr>
            <a:r>
              <a:rPr lang="en-US"/>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a:t>Click to edit Master title style</a:t>
            </a:r>
            <a:endParaRPr lang="en-US" dirty="0"/>
          </a:p>
        </p:txBody>
      </p:sp>
    </p:spTree>
    <p:extLst>
      <p:ext uri="{BB962C8B-B14F-4D97-AF65-F5344CB8AC3E}">
        <p14:creationId xmlns:p14="http://schemas.microsoft.com/office/powerpoint/2010/main" val="3652874421"/>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5" Type="http://schemas.openxmlformats.org/officeDocument/2006/relationships/image" Target="../media/image1.png"/><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3" Type="http://schemas.openxmlformats.org/officeDocument/2006/relationships/slideLayout" Target="../slideLayouts/slideLayout32.xml"/><Relationship Id="rId21" Type="http://schemas.openxmlformats.org/officeDocument/2006/relationships/image" Target="../media/image1.png"/><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theme" Target="../theme/theme3.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slideLayout" Target="../slideLayouts/slideLayout61.xml"/><Relationship Id="rId18" Type="http://schemas.openxmlformats.org/officeDocument/2006/relationships/image" Target="../media/image1.png"/><Relationship Id="rId3" Type="http://schemas.openxmlformats.org/officeDocument/2006/relationships/slideLayout" Target="../slideLayouts/slideLayout51.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17" Type="http://schemas.openxmlformats.org/officeDocument/2006/relationships/theme" Target="../theme/theme4.xml"/><Relationship Id="rId2" Type="http://schemas.openxmlformats.org/officeDocument/2006/relationships/slideLayout" Target="../slideLayouts/slideLayout50.xml"/><Relationship Id="rId16" Type="http://schemas.openxmlformats.org/officeDocument/2006/relationships/slideLayout" Target="../slideLayouts/slideLayout64.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5" Type="http://schemas.openxmlformats.org/officeDocument/2006/relationships/slideLayout" Target="../slideLayouts/slideLayout63.xml"/><Relationship Id="rId10" Type="http://schemas.openxmlformats.org/officeDocument/2006/relationships/slideLayout" Target="../slideLayouts/slideLayout58.xml"/><Relationship Id="rId4" Type="http://schemas.openxmlformats.org/officeDocument/2006/relationships/slideLayout" Target="../slideLayouts/slideLayout52.xml"/><Relationship Id="rId9" Type="http://schemas.openxmlformats.org/officeDocument/2006/relationships/slideLayout" Target="../slideLayouts/slideLayout57.xml"/><Relationship Id="rId14" Type="http://schemas.openxmlformats.org/officeDocument/2006/relationships/slideLayout" Target="../slideLayouts/slideLayout6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18"/>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264" r:id="rId1"/>
    <p:sldLayoutId id="2147484265" r:id="rId2"/>
    <p:sldLayoutId id="2147484266" r:id="rId3"/>
    <p:sldLayoutId id="2147484267" r:id="rId4"/>
    <p:sldLayoutId id="2147484268" r:id="rId5"/>
    <p:sldLayoutId id="2147484269" r:id="rId6"/>
    <p:sldLayoutId id="2147484270" r:id="rId7"/>
    <p:sldLayoutId id="2147484271" r:id="rId8"/>
    <p:sldLayoutId id="2147484272" r:id="rId9"/>
    <p:sldLayoutId id="2147484273" r:id="rId10"/>
    <p:sldLayoutId id="2147484274" r:id="rId11"/>
    <p:sldLayoutId id="2147484275" r:id="rId12"/>
    <p:sldLayoutId id="2147484276" r:id="rId13"/>
    <p:sldLayoutId id="2147484277" r:id="rId14"/>
    <p:sldLayoutId id="2147484263" r:id="rId15"/>
    <p:sldLayoutId id="2147484307" r:id="rId16"/>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15"/>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553714132"/>
      </p:ext>
    </p:extLst>
  </p:cSld>
  <p:clrMap bg1="dk1" tx1="lt1" bg2="dk2" tx2="lt2" accent1="accent1" accent2="accent2" accent3="accent3" accent4="accent4" accent5="accent5" accent6="accent6" hlink="hlink" folHlink="folHlink"/>
  <p:sldLayoutIdLst>
    <p:sldLayoutId id="2147484294" r:id="rId1"/>
    <p:sldLayoutId id="2147484295" r:id="rId2"/>
    <p:sldLayoutId id="2147484296" r:id="rId3"/>
    <p:sldLayoutId id="2147484297" r:id="rId4"/>
    <p:sldLayoutId id="2147484298" r:id="rId5"/>
    <p:sldLayoutId id="2147484299" r:id="rId6"/>
    <p:sldLayoutId id="2147484300" r:id="rId7"/>
    <p:sldLayoutId id="2147484301" r:id="rId8"/>
    <p:sldLayoutId id="2147484302" r:id="rId9"/>
    <p:sldLayoutId id="2147484303" r:id="rId10"/>
    <p:sldLayoutId id="2147484306" r:id="rId11"/>
    <p:sldLayoutId id="2147484304" r:id="rId12"/>
    <p:sldLayoutId id="2147484305" r:id="rId13"/>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1"/>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2374499745"/>
      </p:ext>
    </p:extLst>
  </p:cSld>
  <p:clrMap bg1="lt1" tx1="dk1" bg2="lt2" tx2="dk2" accent1="accent1" accent2="accent2" accent3="accent3" accent4="accent4" accent5="accent5" accent6="accent6" hlink="hlink" folHlink="folHlink"/>
  <p:sldLayoutIdLst>
    <p:sldLayoutId id="2147484309" r:id="rId1"/>
    <p:sldLayoutId id="2147484310" r:id="rId2"/>
    <p:sldLayoutId id="2147484311" r:id="rId3"/>
    <p:sldLayoutId id="2147484312" r:id="rId4"/>
    <p:sldLayoutId id="2147484313" r:id="rId5"/>
    <p:sldLayoutId id="2147484314" r:id="rId6"/>
    <p:sldLayoutId id="2147484315" r:id="rId7"/>
    <p:sldLayoutId id="2147484316" r:id="rId8"/>
    <p:sldLayoutId id="2147484317" r:id="rId9"/>
    <p:sldLayoutId id="2147484318" r:id="rId10"/>
    <p:sldLayoutId id="2147484319" r:id="rId11"/>
    <p:sldLayoutId id="2147484320" r:id="rId12"/>
    <p:sldLayoutId id="2147484321" r:id="rId13"/>
    <p:sldLayoutId id="2147484322" r:id="rId14"/>
    <p:sldLayoutId id="2147484323" r:id="rId15"/>
    <p:sldLayoutId id="2147484324" r:id="rId16"/>
    <p:sldLayoutId id="2147484325" r:id="rId17"/>
    <p:sldLayoutId id="2147484343" r:id="rId18"/>
    <p:sldLayoutId id="2147484344" r:id="rId19"/>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18"/>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2755634970"/>
      </p:ext>
    </p:extLst>
  </p:cSld>
  <p:clrMap bg1="lt1" tx1="dk1" bg2="lt2" tx2="dk2" accent1="accent1" accent2="accent2" accent3="accent3" accent4="accent4" accent5="accent5" accent6="accent6" hlink="hlink" folHlink="folHlink"/>
  <p:sldLayoutIdLst>
    <p:sldLayoutId id="2147484327" r:id="rId1"/>
    <p:sldLayoutId id="2147484328" r:id="rId2"/>
    <p:sldLayoutId id="2147484329" r:id="rId3"/>
    <p:sldLayoutId id="2147484330" r:id="rId4"/>
    <p:sldLayoutId id="2147484331" r:id="rId5"/>
    <p:sldLayoutId id="2147484332" r:id="rId6"/>
    <p:sldLayoutId id="2147484333" r:id="rId7"/>
    <p:sldLayoutId id="2147484334" r:id="rId8"/>
    <p:sldLayoutId id="2147484335" r:id="rId9"/>
    <p:sldLayoutId id="2147484336" r:id="rId10"/>
    <p:sldLayoutId id="2147484337" r:id="rId11"/>
    <p:sldLayoutId id="2147484338" r:id="rId12"/>
    <p:sldLayoutId id="2147484339" r:id="rId13"/>
    <p:sldLayoutId id="2147484340" r:id="rId14"/>
    <p:sldLayoutId id="2147484341" r:id="rId15"/>
    <p:sldLayoutId id="2147484342" r:id="rId16"/>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0.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9.xml"/><Relationship Id="rId1" Type="http://schemas.openxmlformats.org/officeDocument/2006/relationships/slideLayout" Target="../slideLayouts/slideLayout4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0.xml"/></Relationships>
</file>

<file path=ppt/slides/_rels/slide12.xml.rels><?xml version="1.0" encoding="UTF-8" standalone="yes"?>
<Relationships xmlns="http://schemas.openxmlformats.org/package/2006/relationships"><Relationship Id="rId3" Type="http://schemas.openxmlformats.org/officeDocument/2006/relationships/image" Target="../media/image15.tmp"/><Relationship Id="rId2" Type="http://schemas.openxmlformats.org/officeDocument/2006/relationships/notesSlide" Target="../notesSlides/notesSlide11.xml"/><Relationship Id="rId1" Type="http://schemas.openxmlformats.org/officeDocument/2006/relationships/slideLayout" Target="../slideLayouts/slideLayout41.xml"/></Relationships>
</file>

<file path=ppt/slides/_rels/slide13.xml.rels><?xml version="1.0" encoding="UTF-8" standalone="yes"?>
<Relationships xmlns="http://schemas.openxmlformats.org/package/2006/relationships"><Relationship Id="rId3" Type="http://schemas.openxmlformats.org/officeDocument/2006/relationships/image" Target="../media/image15.tmp"/><Relationship Id="rId2" Type="http://schemas.openxmlformats.org/officeDocument/2006/relationships/notesSlide" Target="../notesSlides/notesSlide12.xml"/><Relationship Id="rId1" Type="http://schemas.openxmlformats.org/officeDocument/2006/relationships/slideLayout" Target="../slideLayouts/slideLayout41.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41.xml"/><Relationship Id="rId4" Type="http://schemas.openxmlformats.org/officeDocument/2006/relationships/image" Target="../media/image15.tmp"/></Relationships>
</file>

<file path=ppt/slides/_rels/slide1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4.xml"/><Relationship Id="rId1" Type="http://schemas.openxmlformats.org/officeDocument/2006/relationships/slideLayout" Target="../slideLayouts/slideLayout41.xml"/><Relationship Id="rId4" Type="http://schemas.openxmlformats.org/officeDocument/2006/relationships/image" Target="../media/image15.tmp"/></Relationships>
</file>

<file path=ppt/slides/_rels/slide16.xml.rels><?xml version="1.0" encoding="UTF-8" standalone="yes"?>
<Relationships xmlns="http://schemas.openxmlformats.org/package/2006/relationships"><Relationship Id="rId3" Type="http://schemas.openxmlformats.org/officeDocument/2006/relationships/image" Target="../media/image15.tmp"/><Relationship Id="rId2" Type="http://schemas.openxmlformats.org/officeDocument/2006/relationships/notesSlide" Target="../notesSlides/notesSlide15.xml"/><Relationship Id="rId1" Type="http://schemas.openxmlformats.org/officeDocument/2006/relationships/slideLayout" Target="../slideLayouts/slideLayout41.xml"/><Relationship Id="rId4" Type="http://schemas.openxmlformats.org/officeDocument/2006/relationships/image" Target="../media/image23.gif"/></Relationships>
</file>

<file path=ppt/slides/_rels/slide17.xml.rels><?xml version="1.0" encoding="UTF-8" standalone="yes"?>
<Relationships xmlns="http://schemas.openxmlformats.org/package/2006/relationships"><Relationship Id="rId3" Type="http://schemas.openxmlformats.org/officeDocument/2006/relationships/image" Target="../media/image15.tmp"/><Relationship Id="rId2" Type="http://schemas.openxmlformats.org/officeDocument/2006/relationships/notesSlide" Target="../notesSlides/notesSlide16.xml"/><Relationship Id="rId1" Type="http://schemas.openxmlformats.org/officeDocument/2006/relationships/slideLayout" Target="../slideLayouts/slideLayout41.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2" Type="http://schemas.openxmlformats.org/officeDocument/2006/relationships/image" Target="../media/image15.tmp"/><Relationship Id="rId1" Type="http://schemas.openxmlformats.org/officeDocument/2006/relationships/slideLayout" Target="../slideLayouts/slideLayout41.xml"/></Relationships>
</file>

<file path=ppt/slides/_rels/slide19.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7.xml"/><Relationship Id="rId1" Type="http://schemas.openxmlformats.org/officeDocument/2006/relationships/slideLayout" Target="../slideLayouts/slideLayout38.xml"/><Relationship Id="rId4" Type="http://schemas.openxmlformats.org/officeDocument/2006/relationships/image" Target="../media/image15.tmp"/></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59.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3" Type="http://schemas.openxmlformats.org/officeDocument/2006/relationships/image" Target="../media/image15.tmp"/><Relationship Id="rId2" Type="http://schemas.openxmlformats.org/officeDocument/2006/relationships/notesSlide" Target="../notesSlides/notesSlide18.xml"/><Relationship Id="rId1" Type="http://schemas.openxmlformats.org/officeDocument/2006/relationships/slideLayout" Target="../slideLayouts/slideLayout41.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15.tmp"/><Relationship Id="rId2" Type="http://schemas.openxmlformats.org/officeDocument/2006/relationships/notesSlide" Target="../notesSlides/notesSlide19.xml"/><Relationship Id="rId1" Type="http://schemas.openxmlformats.org/officeDocument/2006/relationships/slideLayout" Target="../slideLayouts/slideLayout41.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22.xml.rels><?xml version="1.0" encoding="UTF-8" standalone="yes"?>
<Relationships xmlns="http://schemas.openxmlformats.org/package/2006/relationships"><Relationship Id="rId3" Type="http://schemas.openxmlformats.org/officeDocument/2006/relationships/image" Target="../media/image16.tmp"/><Relationship Id="rId2" Type="http://schemas.openxmlformats.org/officeDocument/2006/relationships/notesSlide" Target="../notesSlides/notesSlide20.xml"/><Relationship Id="rId1" Type="http://schemas.openxmlformats.org/officeDocument/2006/relationships/slideLayout" Target="../slideLayouts/slideLayout41.xml"/></Relationships>
</file>

<file path=ppt/slides/_rels/slide23.xml.rels><?xml version="1.0" encoding="UTF-8" standalone="yes"?>
<Relationships xmlns="http://schemas.openxmlformats.org/package/2006/relationships"><Relationship Id="rId3" Type="http://schemas.openxmlformats.org/officeDocument/2006/relationships/image" Target="../media/image16.tmp"/><Relationship Id="rId2" Type="http://schemas.openxmlformats.org/officeDocument/2006/relationships/notesSlide" Target="../notesSlides/notesSlide21.xml"/><Relationship Id="rId1" Type="http://schemas.openxmlformats.org/officeDocument/2006/relationships/slideLayout" Target="../slideLayouts/slideLayout41.xml"/><Relationship Id="rId5" Type="http://schemas.openxmlformats.org/officeDocument/2006/relationships/image" Target="../media/image33.jpg"/><Relationship Id="rId4" Type="http://schemas.openxmlformats.org/officeDocument/2006/relationships/image" Target="../media/image32.png"/></Relationships>
</file>

<file path=ppt/slides/_rels/slide24.xml.rels><?xml version="1.0" encoding="UTF-8" standalone="yes"?>
<Relationships xmlns="http://schemas.openxmlformats.org/package/2006/relationships"><Relationship Id="rId3" Type="http://schemas.openxmlformats.org/officeDocument/2006/relationships/image" Target="../media/image16.tmp"/><Relationship Id="rId2" Type="http://schemas.openxmlformats.org/officeDocument/2006/relationships/notesSlide" Target="../notesSlides/notesSlide22.xml"/><Relationship Id="rId1" Type="http://schemas.openxmlformats.org/officeDocument/2006/relationships/slideLayout" Target="../slideLayouts/slideLayout41.xml"/><Relationship Id="rId4" Type="http://schemas.openxmlformats.org/officeDocument/2006/relationships/image" Target="../media/image33.jpg"/></Relationships>
</file>

<file path=ppt/slides/_rels/slide25.xml.rels><?xml version="1.0" encoding="UTF-8" standalone="yes"?>
<Relationships xmlns="http://schemas.openxmlformats.org/package/2006/relationships"><Relationship Id="rId3" Type="http://schemas.openxmlformats.org/officeDocument/2006/relationships/image" Target="../media/image16.tmp"/><Relationship Id="rId2" Type="http://schemas.openxmlformats.org/officeDocument/2006/relationships/notesSlide" Target="../notesSlides/notesSlide23.xml"/><Relationship Id="rId1" Type="http://schemas.openxmlformats.org/officeDocument/2006/relationships/slideLayout" Target="../slideLayouts/slideLayout41.xml"/><Relationship Id="rId5" Type="http://schemas.openxmlformats.org/officeDocument/2006/relationships/image" Target="../media/image32.png"/><Relationship Id="rId4" Type="http://schemas.openxmlformats.org/officeDocument/2006/relationships/image" Target="../media/image34.jpe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4.xml"/></Relationships>
</file>

<file path=ppt/slides/_rels/slide27.xml.rels><?xml version="1.0" encoding="UTF-8" standalone="yes"?>
<Relationships xmlns="http://schemas.openxmlformats.org/package/2006/relationships"><Relationship Id="rId8" Type="http://schemas.openxmlformats.org/officeDocument/2006/relationships/image" Target="../media/image40.jpg"/><Relationship Id="rId13" Type="http://schemas.openxmlformats.org/officeDocument/2006/relationships/image" Target="../media/image45.jpg"/><Relationship Id="rId3" Type="http://schemas.openxmlformats.org/officeDocument/2006/relationships/image" Target="../media/image35.jpg"/><Relationship Id="rId7" Type="http://schemas.openxmlformats.org/officeDocument/2006/relationships/image" Target="../media/image39.jpg"/><Relationship Id="rId12" Type="http://schemas.openxmlformats.org/officeDocument/2006/relationships/image" Target="../media/image44.jpg"/><Relationship Id="rId2" Type="http://schemas.openxmlformats.org/officeDocument/2006/relationships/notesSlide" Target="../notesSlides/notesSlide25.xml"/><Relationship Id="rId1" Type="http://schemas.openxmlformats.org/officeDocument/2006/relationships/slideLayout" Target="../slideLayouts/slideLayout41.xml"/><Relationship Id="rId6" Type="http://schemas.openxmlformats.org/officeDocument/2006/relationships/image" Target="../media/image38.jpg"/><Relationship Id="rId11" Type="http://schemas.openxmlformats.org/officeDocument/2006/relationships/image" Target="../media/image43.jpg"/><Relationship Id="rId5" Type="http://schemas.openxmlformats.org/officeDocument/2006/relationships/image" Target="../media/image37.jpg"/><Relationship Id="rId15" Type="http://schemas.openxmlformats.org/officeDocument/2006/relationships/image" Target="../media/image16.tmp"/><Relationship Id="rId10" Type="http://schemas.openxmlformats.org/officeDocument/2006/relationships/image" Target="../media/image42.jpg"/><Relationship Id="rId4" Type="http://schemas.openxmlformats.org/officeDocument/2006/relationships/image" Target="../media/image36.jpg"/><Relationship Id="rId9" Type="http://schemas.openxmlformats.org/officeDocument/2006/relationships/image" Target="../media/image41.jpg"/><Relationship Id="rId14" Type="http://schemas.openxmlformats.org/officeDocument/2006/relationships/image" Target="../media/image46.jpg"/></Relationships>
</file>

<file path=ppt/slides/_rels/slide28.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33.jpg"/><Relationship Id="rId7" Type="http://schemas.openxmlformats.org/officeDocument/2006/relationships/image" Target="../media/image49.jpg"/><Relationship Id="rId2" Type="http://schemas.openxmlformats.org/officeDocument/2006/relationships/notesSlide" Target="../notesSlides/notesSlide26.xml"/><Relationship Id="rId1" Type="http://schemas.openxmlformats.org/officeDocument/2006/relationships/slideLayout" Target="../slideLayouts/slideLayout41.xml"/><Relationship Id="rId6" Type="http://schemas.openxmlformats.org/officeDocument/2006/relationships/image" Target="../media/image48.jpg"/><Relationship Id="rId5" Type="http://schemas.openxmlformats.org/officeDocument/2006/relationships/image" Target="../media/image47.png"/><Relationship Id="rId4" Type="http://schemas.openxmlformats.org/officeDocument/2006/relationships/image" Target="../media/image16.tmp"/></Relationships>
</file>

<file path=ppt/slides/_rels/slide29.xml.rels><?xml version="1.0" encoding="UTF-8" standalone="yes"?>
<Relationships xmlns="http://schemas.openxmlformats.org/package/2006/relationships"><Relationship Id="rId8" Type="http://schemas.openxmlformats.org/officeDocument/2006/relationships/image" Target="../media/image48.jpg"/><Relationship Id="rId13" Type="http://schemas.openxmlformats.org/officeDocument/2006/relationships/image" Target="../media/image53.png"/><Relationship Id="rId3" Type="http://schemas.openxmlformats.org/officeDocument/2006/relationships/image" Target="../media/image16.tmp"/><Relationship Id="rId7" Type="http://schemas.openxmlformats.org/officeDocument/2006/relationships/image" Target="../media/image46.jpg"/><Relationship Id="rId12" Type="http://schemas.openxmlformats.org/officeDocument/2006/relationships/image" Target="../media/image50.png"/><Relationship Id="rId2" Type="http://schemas.openxmlformats.org/officeDocument/2006/relationships/notesSlide" Target="../notesSlides/notesSlide27.xml"/><Relationship Id="rId1" Type="http://schemas.openxmlformats.org/officeDocument/2006/relationships/slideLayout" Target="../slideLayouts/slideLayout41.xml"/><Relationship Id="rId6" Type="http://schemas.openxmlformats.org/officeDocument/2006/relationships/image" Target="../media/image45.jpg"/><Relationship Id="rId11" Type="http://schemas.microsoft.com/office/2007/relationships/hdphoto" Target="../media/hdphoto7.wdp"/><Relationship Id="rId5" Type="http://schemas.openxmlformats.org/officeDocument/2006/relationships/image" Target="../media/image44.jpg"/><Relationship Id="rId10" Type="http://schemas.openxmlformats.org/officeDocument/2006/relationships/image" Target="../media/image52.png"/><Relationship Id="rId4" Type="http://schemas.openxmlformats.org/officeDocument/2006/relationships/image" Target="../media/image51.jpg"/><Relationship Id="rId9" Type="http://schemas.openxmlformats.org/officeDocument/2006/relationships/image" Target="../media/image49.jpg"/></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13" Type="http://schemas.microsoft.com/office/2007/relationships/hdphoto" Target="../media/hdphoto5.wdp"/><Relationship Id="rId3" Type="http://schemas.openxmlformats.org/officeDocument/2006/relationships/image" Target="../media/image6.jpg"/><Relationship Id="rId7" Type="http://schemas.microsoft.com/office/2007/relationships/hdphoto" Target="../media/hdphoto2.wdp"/><Relationship Id="rId12"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47.xml"/><Relationship Id="rId6" Type="http://schemas.openxmlformats.org/officeDocument/2006/relationships/image" Target="../media/image8.png"/><Relationship Id="rId11" Type="http://schemas.microsoft.com/office/2007/relationships/hdphoto" Target="../media/hdphoto4.wdp"/><Relationship Id="rId5" Type="http://schemas.microsoft.com/office/2007/relationships/hdphoto" Target="../media/hdphoto1.wdp"/><Relationship Id="rId15" Type="http://schemas.microsoft.com/office/2007/relationships/hdphoto" Target="../media/hdphoto6.wdp"/><Relationship Id="rId10" Type="http://schemas.openxmlformats.org/officeDocument/2006/relationships/image" Target="../media/image10.png"/><Relationship Id="rId4" Type="http://schemas.openxmlformats.org/officeDocument/2006/relationships/image" Target="../media/image7.png"/><Relationship Id="rId9" Type="http://schemas.microsoft.com/office/2007/relationships/hdphoto" Target="../media/hdphoto3.wdp"/><Relationship Id="rId14" Type="http://schemas.openxmlformats.org/officeDocument/2006/relationships/image" Target="../media/image12.png"/></Relationships>
</file>

<file path=ppt/slides/_rels/slide30.xml.rels><?xml version="1.0" encoding="UTF-8" standalone="yes"?>
<Relationships xmlns="http://schemas.openxmlformats.org/package/2006/relationships"><Relationship Id="rId3" Type="http://schemas.openxmlformats.org/officeDocument/2006/relationships/image" Target="../media/image14.tmp"/><Relationship Id="rId2" Type="http://schemas.openxmlformats.org/officeDocument/2006/relationships/notesSlide" Target="../notesSlides/notesSlide28.xml"/><Relationship Id="rId1" Type="http://schemas.openxmlformats.org/officeDocument/2006/relationships/slideLayout" Target="../slideLayouts/slideLayout41.xml"/></Relationships>
</file>

<file path=ppt/slides/_rels/slide3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9.xml"/><Relationship Id="rId1" Type="http://schemas.openxmlformats.org/officeDocument/2006/relationships/slideLayout" Target="../slideLayouts/slideLayout41.xml"/><Relationship Id="rId4" Type="http://schemas.openxmlformats.org/officeDocument/2006/relationships/image" Target="../media/image14.tmp"/></Relationships>
</file>

<file path=ppt/slides/_rels/slide32.xml.rels><?xml version="1.0" encoding="UTF-8" standalone="yes"?>
<Relationships xmlns="http://schemas.openxmlformats.org/package/2006/relationships"><Relationship Id="rId3" Type="http://schemas.openxmlformats.org/officeDocument/2006/relationships/image" Target="../media/image14.tmp"/><Relationship Id="rId2" Type="http://schemas.openxmlformats.org/officeDocument/2006/relationships/notesSlide" Target="../notesSlides/notesSlide30.xml"/><Relationship Id="rId1" Type="http://schemas.openxmlformats.org/officeDocument/2006/relationships/slideLayout" Target="../slideLayouts/slideLayout41.xml"/></Relationships>
</file>

<file path=ppt/slides/_rels/slide33.xml.rels><?xml version="1.0" encoding="UTF-8" standalone="yes"?>
<Relationships xmlns="http://schemas.openxmlformats.org/package/2006/relationships"><Relationship Id="rId3" Type="http://schemas.openxmlformats.org/officeDocument/2006/relationships/image" Target="../media/image14.tmp"/><Relationship Id="rId2" Type="http://schemas.openxmlformats.org/officeDocument/2006/relationships/notesSlide" Target="../notesSlides/notesSlide31.xml"/><Relationship Id="rId1" Type="http://schemas.openxmlformats.org/officeDocument/2006/relationships/slideLayout" Target="../slideLayouts/slideLayout41.xml"/></Relationships>
</file>

<file path=ppt/slides/_rels/slide34.xml.rels><?xml version="1.0" encoding="UTF-8" standalone="yes"?>
<Relationships xmlns="http://schemas.openxmlformats.org/package/2006/relationships"><Relationship Id="rId3" Type="http://schemas.openxmlformats.org/officeDocument/2006/relationships/image" Target="../media/image17.tmp"/><Relationship Id="rId2" Type="http://schemas.openxmlformats.org/officeDocument/2006/relationships/notesSlide" Target="../notesSlides/notesSlide32.xml"/><Relationship Id="rId1" Type="http://schemas.openxmlformats.org/officeDocument/2006/relationships/slideLayout" Target="../slideLayouts/slideLayout41.xml"/></Relationships>
</file>

<file path=ppt/slides/_rels/slide35.xml.rels><?xml version="1.0" encoding="UTF-8" standalone="yes"?>
<Relationships xmlns="http://schemas.openxmlformats.org/package/2006/relationships"><Relationship Id="rId3" Type="http://schemas.openxmlformats.org/officeDocument/2006/relationships/image" Target="../media/image17.tmp"/><Relationship Id="rId2" Type="http://schemas.openxmlformats.org/officeDocument/2006/relationships/notesSlide" Target="../notesSlides/notesSlide33.xml"/><Relationship Id="rId1" Type="http://schemas.openxmlformats.org/officeDocument/2006/relationships/slideLayout" Target="../slideLayouts/slideLayout41.xml"/></Relationships>
</file>

<file path=ppt/slides/_rels/slide36.xml.rels><?xml version="1.0" encoding="UTF-8" standalone="yes"?>
<Relationships xmlns="http://schemas.openxmlformats.org/package/2006/relationships"><Relationship Id="rId3" Type="http://schemas.openxmlformats.org/officeDocument/2006/relationships/image" Target="../media/image17.tmp"/><Relationship Id="rId2" Type="http://schemas.openxmlformats.org/officeDocument/2006/relationships/notesSlide" Target="../notesSlides/notesSlide34.xml"/><Relationship Id="rId1" Type="http://schemas.openxmlformats.org/officeDocument/2006/relationships/slideLayout" Target="../slideLayouts/slideLayout41.xml"/></Relationships>
</file>

<file path=ppt/slides/_rels/slide3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41.xml"/></Relationships>
</file>

<file path=ppt/slides/_rels/slide3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41.xml"/></Relationships>
</file>

<file path=ppt/slides/_rels/slide3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41.xml"/></Relationships>
</file>

<file path=ppt/slides/_rels/slide4.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3.xml"/><Relationship Id="rId1" Type="http://schemas.openxmlformats.org/officeDocument/2006/relationships/slideLayout" Target="../slideLayouts/slideLayout41.xml"/></Relationships>
</file>

<file path=ppt/slides/_rels/slide40.xml.rels><?xml version="1.0" encoding="UTF-8" standalone="yes"?>
<Relationships xmlns="http://schemas.openxmlformats.org/package/2006/relationships"><Relationship Id="rId3" Type="http://schemas.openxmlformats.org/officeDocument/2006/relationships/image" Target="../media/image17.tmp"/><Relationship Id="rId2" Type="http://schemas.openxmlformats.org/officeDocument/2006/relationships/notesSlide" Target="../notesSlides/notesSlide35.xml"/><Relationship Id="rId1" Type="http://schemas.openxmlformats.org/officeDocument/2006/relationships/slideLayout" Target="../slideLayouts/slideLayout41.xml"/></Relationships>
</file>

<file path=ppt/slides/_rels/slide41.xml.rels><?xml version="1.0" encoding="UTF-8" standalone="yes"?>
<Relationships xmlns="http://schemas.openxmlformats.org/package/2006/relationships"><Relationship Id="rId3" Type="http://schemas.openxmlformats.org/officeDocument/2006/relationships/image" Target="../media/image17.tmp"/><Relationship Id="rId2" Type="http://schemas.openxmlformats.org/officeDocument/2006/relationships/notesSlide" Target="../notesSlides/notesSlide36.xml"/><Relationship Id="rId1" Type="http://schemas.openxmlformats.org/officeDocument/2006/relationships/slideLayout" Target="../slideLayouts/slideLayout41.xml"/><Relationship Id="rId4" Type="http://schemas.openxmlformats.org/officeDocument/2006/relationships/image" Target="../media/image58.png"/></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41.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59.png"/></Relationships>
</file>

<file path=ppt/slides/_rels/slide4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41.xml"/></Relationships>
</file>

<file path=ppt/slides/_rels/slide4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41.xml"/></Relationships>
</file>

<file path=ppt/slides/_rels/slide4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41.xml"/></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41.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63.png"/></Relationships>
</file>

<file path=ppt/slides/_rels/slide47.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4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4.xml"/></Relationships>
</file>

<file path=ppt/slides/_rels/slide49.xml.rels><?xml version="1.0" encoding="UTF-8" standalone="yes"?>
<Relationships xmlns="http://schemas.openxmlformats.org/package/2006/relationships"><Relationship Id="rId3" Type="http://schemas.openxmlformats.org/officeDocument/2006/relationships/image" Target="../media/image16.tmp"/><Relationship Id="rId2" Type="http://schemas.openxmlformats.org/officeDocument/2006/relationships/notesSlide" Target="../notesSlides/notesSlide38.xml"/><Relationship Id="rId1" Type="http://schemas.openxmlformats.org/officeDocument/2006/relationships/slideLayout" Target="../slideLayouts/slideLayout37.xml"/><Relationship Id="rId6" Type="http://schemas.openxmlformats.org/officeDocument/2006/relationships/image" Target="../media/image17.tmp"/><Relationship Id="rId5" Type="http://schemas.openxmlformats.org/officeDocument/2006/relationships/image" Target="../media/image15.tmp"/><Relationship Id="rId4" Type="http://schemas.openxmlformats.org/officeDocument/2006/relationships/image" Target="../media/image14.tmp"/></Relationships>
</file>

<file path=ppt/slides/_rels/slide5.xml.rels><?xml version="1.0" encoding="UTF-8" standalone="yes"?>
<Relationships xmlns="http://schemas.openxmlformats.org/package/2006/relationships"><Relationship Id="rId3" Type="http://schemas.openxmlformats.org/officeDocument/2006/relationships/image" Target="../media/image14.tmp"/><Relationship Id="rId2" Type="http://schemas.openxmlformats.org/officeDocument/2006/relationships/notesSlide" Target="../notesSlides/notesSlide4.xml"/><Relationship Id="rId1" Type="http://schemas.openxmlformats.org/officeDocument/2006/relationships/slideLayout" Target="../slideLayouts/slideLayout35.xml"/><Relationship Id="rId6" Type="http://schemas.openxmlformats.org/officeDocument/2006/relationships/image" Target="../media/image17.tmp"/><Relationship Id="rId5" Type="http://schemas.openxmlformats.org/officeDocument/2006/relationships/image" Target="../media/image16.tmp"/><Relationship Id="rId4" Type="http://schemas.openxmlformats.org/officeDocument/2006/relationships/image" Target="../media/image15.tmp"/></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6.xml.rels><?xml version="1.0" encoding="UTF-8" standalone="yes"?>
<Relationships xmlns="http://schemas.openxmlformats.org/package/2006/relationships"><Relationship Id="rId3" Type="http://schemas.openxmlformats.org/officeDocument/2006/relationships/image" Target="../media/image16.tmp"/><Relationship Id="rId2" Type="http://schemas.openxmlformats.org/officeDocument/2006/relationships/notesSlide" Target="../notesSlides/notesSlide5.xml"/><Relationship Id="rId1" Type="http://schemas.openxmlformats.org/officeDocument/2006/relationships/slideLayout" Target="../slideLayouts/slideLayout35.xml"/><Relationship Id="rId6" Type="http://schemas.openxmlformats.org/officeDocument/2006/relationships/image" Target="../media/image14.tmp"/><Relationship Id="rId5" Type="http://schemas.openxmlformats.org/officeDocument/2006/relationships/image" Target="../media/image17.tmp"/><Relationship Id="rId4" Type="http://schemas.openxmlformats.org/officeDocument/2006/relationships/image" Target="../media/image15.tmp"/></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47.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47.xml"/></Relationships>
</file>

<file path=ppt/slides/_rels/slide9.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8.xml"/><Relationship Id="rId1" Type="http://schemas.openxmlformats.org/officeDocument/2006/relationships/slideLayout" Target="../slideLayouts/slideLayout4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lowchart: Process 4"/>
          <p:cNvSpPr/>
          <p:nvPr/>
        </p:nvSpPr>
        <p:spPr bwMode="auto">
          <a:xfrm>
            <a:off x="-20099" y="0"/>
            <a:ext cx="12456574" cy="7013904"/>
          </a:xfrm>
          <a:prstGeom prst="flowChartProcess">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900"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a:xfrm>
            <a:off x="1036637" y="4335462"/>
            <a:ext cx="10058399" cy="1143000"/>
          </a:xfrm>
        </p:spPr>
        <p:txBody>
          <a:bodyPr/>
          <a:lstStyle/>
          <a:p>
            <a:r>
              <a:rPr lang="en-US" sz="6600" dirty="0">
                <a:solidFill>
                  <a:schemeClr val="bg1"/>
                </a:solidFill>
              </a:rPr>
              <a:t>Face and Voice Recognition </a:t>
            </a:r>
          </a:p>
        </p:txBody>
      </p:sp>
      <p:sp>
        <p:nvSpPr>
          <p:cNvPr id="4" name="Oval Callout 6"/>
          <p:cNvSpPr/>
          <p:nvPr/>
        </p:nvSpPr>
        <p:spPr bwMode="auto">
          <a:xfrm>
            <a:off x="3932237" y="443852"/>
            <a:ext cx="5594770" cy="1792602"/>
          </a:xfrm>
          <a:prstGeom prst="wedgeEllipseCallout">
            <a:avLst>
              <a:gd name="adj1" fmla="val -44310"/>
              <a:gd name="adj2" fmla="val 50709"/>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0" tIns="0" rIns="0" bIns="0" rtlCol="0" anchor="ctr" anchorCtr="0"/>
          <a:lstStyle/>
          <a:p>
            <a:pPr algn="ctr" defTabSz="932406">
              <a:lnSpc>
                <a:spcPts val="2400"/>
              </a:lnSpc>
            </a:pPr>
            <a:r>
              <a:rPr lang="en-US" sz="2800" dirty="0">
                <a:gradFill>
                  <a:gsLst>
                    <a:gs pos="0">
                      <a:srgbClr val="404040"/>
                    </a:gs>
                    <a:gs pos="100000">
                      <a:srgbClr val="404040"/>
                    </a:gs>
                  </a:gsLst>
                  <a:lin ang="5400000" scaled="0"/>
                </a:gradFill>
                <a:ea typeface="Segoe UI" pitchFamily="34" charset="0"/>
                <a:cs typeface="Segoe UI" pitchFamily="34" charset="0"/>
              </a:rPr>
              <a:t>“Hello? Is it me you're looking for?”</a:t>
            </a:r>
          </a:p>
        </p:txBody>
      </p:sp>
      <p:sp>
        <p:nvSpPr>
          <p:cNvPr id="5" name="Freeform 12"/>
          <p:cNvSpPr>
            <a:spLocks noChangeAspect="1"/>
          </p:cNvSpPr>
          <p:nvPr/>
        </p:nvSpPr>
        <p:spPr bwMode="auto">
          <a:xfrm>
            <a:off x="1722437" y="1614918"/>
            <a:ext cx="2590799" cy="2720544"/>
          </a:xfrm>
          <a:custGeom>
            <a:avLst/>
            <a:gdLst>
              <a:gd name="T0" fmla="*/ 26 w 997"/>
              <a:gd name="T1" fmla="*/ 1048 h 1048"/>
              <a:gd name="T2" fmla="*/ 123 w 997"/>
              <a:gd name="T3" fmla="*/ 725 h 1048"/>
              <a:gd name="T4" fmla="*/ 272 w 997"/>
              <a:gd name="T5" fmla="*/ 673 h 1048"/>
              <a:gd name="T6" fmla="*/ 382 w 997"/>
              <a:gd name="T7" fmla="*/ 621 h 1048"/>
              <a:gd name="T8" fmla="*/ 395 w 997"/>
              <a:gd name="T9" fmla="*/ 537 h 1048"/>
              <a:gd name="T10" fmla="*/ 343 w 997"/>
              <a:gd name="T11" fmla="*/ 408 h 1048"/>
              <a:gd name="T12" fmla="*/ 311 w 997"/>
              <a:gd name="T13" fmla="*/ 356 h 1048"/>
              <a:gd name="T14" fmla="*/ 324 w 997"/>
              <a:gd name="T15" fmla="*/ 278 h 1048"/>
              <a:gd name="T16" fmla="*/ 317 w 997"/>
              <a:gd name="T17" fmla="*/ 233 h 1048"/>
              <a:gd name="T18" fmla="*/ 376 w 997"/>
              <a:gd name="T19" fmla="*/ 84 h 1048"/>
              <a:gd name="T20" fmla="*/ 460 w 997"/>
              <a:gd name="T21" fmla="*/ 26 h 1048"/>
              <a:gd name="T22" fmla="*/ 453 w 997"/>
              <a:gd name="T23" fmla="*/ 58 h 1048"/>
              <a:gd name="T24" fmla="*/ 512 w 997"/>
              <a:gd name="T25" fmla="*/ 0 h 1048"/>
              <a:gd name="T26" fmla="*/ 512 w 997"/>
              <a:gd name="T27" fmla="*/ 13 h 1048"/>
              <a:gd name="T28" fmla="*/ 518 w 997"/>
              <a:gd name="T29" fmla="*/ 46 h 1048"/>
              <a:gd name="T30" fmla="*/ 518 w 997"/>
              <a:gd name="T31" fmla="*/ 46 h 1048"/>
              <a:gd name="T32" fmla="*/ 518 w 997"/>
              <a:gd name="T33" fmla="*/ 33 h 1048"/>
              <a:gd name="T34" fmla="*/ 563 w 997"/>
              <a:gd name="T35" fmla="*/ 46 h 1048"/>
              <a:gd name="T36" fmla="*/ 622 w 997"/>
              <a:gd name="T37" fmla="*/ 84 h 1048"/>
              <a:gd name="T38" fmla="*/ 680 w 997"/>
              <a:gd name="T39" fmla="*/ 220 h 1048"/>
              <a:gd name="T40" fmla="*/ 680 w 997"/>
              <a:gd name="T41" fmla="*/ 278 h 1048"/>
              <a:gd name="T42" fmla="*/ 699 w 997"/>
              <a:gd name="T43" fmla="*/ 356 h 1048"/>
              <a:gd name="T44" fmla="*/ 674 w 997"/>
              <a:gd name="T45" fmla="*/ 395 h 1048"/>
              <a:gd name="T46" fmla="*/ 602 w 997"/>
              <a:gd name="T47" fmla="*/ 537 h 1048"/>
              <a:gd name="T48" fmla="*/ 615 w 997"/>
              <a:gd name="T49" fmla="*/ 621 h 1048"/>
              <a:gd name="T50" fmla="*/ 615 w 997"/>
              <a:gd name="T51" fmla="*/ 621 h 1048"/>
              <a:gd name="T52" fmla="*/ 725 w 997"/>
              <a:gd name="T53" fmla="*/ 673 h 1048"/>
              <a:gd name="T54" fmla="*/ 874 w 997"/>
              <a:gd name="T55" fmla="*/ 725 h 1048"/>
              <a:gd name="T56" fmla="*/ 971 w 997"/>
              <a:gd name="T57" fmla="*/ 1048 h 1048"/>
              <a:gd name="T58" fmla="*/ 26 w 997"/>
              <a:gd name="T59" fmla="*/ 1048 h 1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97" h="1048">
                <a:moveTo>
                  <a:pt x="26" y="1048"/>
                </a:moveTo>
                <a:cubicBezTo>
                  <a:pt x="26" y="1048"/>
                  <a:pt x="0" y="789"/>
                  <a:pt x="123" y="725"/>
                </a:cubicBezTo>
                <a:cubicBezTo>
                  <a:pt x="201" y="686"/>
                  <a:pt x="175" y="712"/>
                  <a:pt x="272" y="673"/>
                </a:cubicBezTo>
                <a:cubicBezTo>
                  <a:pt x="337" y="641"/>
                  <a:pt x="369" y="621"/>
                  <a:pt x="382" y="621"/>
                </a:cubicBezTo>
                <a:cubicBezTo>
                  <a:pt x="382" y="608"/>
                  <a:pt x="395" y="537"/>
                  <a:pt x="395" y="537"/>
                </a:cubicBezTo>
                <a:cubicBezTo>
                  <a:pt x="395" y="537"/>
                  <a:pt x="356" y="485"/>
                  <a:pt x="343" y="408"/>
                </a:cubicBezTo>
                <a:cubicBezTo>
                  <a:pt x="343" y="408"/>
                  <a:pt x="311" y="414"/>
                  <a:pt x="311" y="356"/>
                </a:cubicBezTo>
                <a:cubicBezTo>
                  <a:pt x="311" y="311"/>
                  <a:pt x="291" y="291"/>
                  <a:pt x="324" y="278"/>
                </a:cubicBezTo>
                <a:cubicBezTo>
                  <a:pt x="324" y="278"/>
                  <a:pt x="317" y="259"/>
                  <a:pt x="317" y="233"/>
                </a:cubicBezTo>
                <a:cubicBezTo>
                  <a:pt x="317" y="194"/>
                  <a:pt x="304" y="130"/>
                  <a:pt x="376" y="84"/>
                </a:cubicBezTo>
                <a:cubicBezTo>
                  <a:pt x="453" y="33"/>
                  <a:pt x="460" y="26"/>
                  <a:pt x="460" y="26"/>
                </a:cubicBezTo>
                <a:cubicBezTo>
                  <a:pt x="460" y="26"/>
                  <a:pt x="460" y="26"/>
                  <a:pt x="453" y="58"/>
                </a:cubicBezTo>
                <a:cubicBezTo>
                  <a:pt x="453" y="58"/>
                  <a:pt x="479" y="26"/>
                  <a:pt x="512" y="0"/>
                </a:cubicBezTo>
                <a:cubicBezTo>
                  <a:pt x="512" y="0"/>
                  <a:pt x="512" y="0"/>
                  <a:pt x="512" y="13"/>
                </a:cubicBezTo>
                <a:cubicBezTo>
                  <a:pt x="512" y="20"/>
                  <a:pt x="512" y="39"/>
                  <a:pt x="518" y="46"/>
                </a:cubicBezTo>
                <a:cubicBezTo>
                  <a:pt x="518" y="46"/>
                  <a:pt x="518" y="46"/>
                  <a:pt x="518" y="46"/>
                </a:cubicBezTo>
                <a:cubicBezTo>
                  <a:pt x="518" y="46"/>
                  <a:pt x="518" y="46"/>
                  <a:pt x="518" y="33"/>
                </a:cubicBezTo>
                <a:cubicBezTo>
                  <a:pt x="518" y="33"/>
                  <a:pt x="544" y="39"/>
                  <a:pt x="563" y="46"/>
                </a:cubicBezTo>
                <a:cubicBezTo>
                  <a:pt x="563" y="46"/>
                  <a:pt x="609" y="78"/>
                  <a:pt x="622" y="84"/>
                </a:cubicBezTo>
                <a:cubicBezTo>
                  <a:pt x="693" y="130"/>
                  <a:pt x="680" y="181"/>
                  <a:pt x="680" y="220"/>
                </a:cubicBezTo>
                <a:cubicBezTo>
                  <a:pt x="680" y="253"/>
                  <a:pt x="680" y="278"/>
                  <a:pt x="680" y="278"/>
                </a:cubicBezTo>
                <a:cubicBezTo>
                  <a:pt x="706" y="291"/>
                  <a:pt x="699" y="311"/>
                  <a:pt x="699" y="356"/>
                </a:cubicBezTo>
                <a:cubicBezTo>
                  <a:pt x="699" y="414"/>
                  <a:pt x="674" y="395"/>
                  <a:pt x="674" y="395"/>
                </a:cubicBezTo>
                <a:cubicBezTo>
                  <a:pt x="661" y="492"/>
                  <a:pt x="602" y="537"/>
                  <a:pt x="602" y="537"/>
                </a:cubicBezTo>
                <a:cubicBezTo>
                  <a:pt x="602" y="537"/>
                  <a:pt x="615" y="608"/>
                  <a:pt x="615" y="621"/>
                </a:cubicBezTo>
                <a:cubicBezTo>
                  <a:pt x="615" y="621"/>
                  <a:pt x="615" y="621"/>
                  <a:pt x="615" y="621"/>
                </a:cubicBezTo>
                <a:cubicBezTo>
                  <a:pt x="628" y="621"/>
                  <a:pt x="661" y="641"/>
                  <a:pt x="725" y="673"/>
                </a:cubicBezTo>
                <a:cubicBezTo>
                  <a:pt x="822" y="712"/>
                  <a:pt x="797" y="686"/>
                  <a:pt x="874" y="725"/>
                </a:cubicBezTo>
                <a:cubicBezTo>
                  <a:pt x="997" y="789"/>
                  <a:pt x="971" y="1048"/>
                  <a:pt x="971" y="1048"/>
                </a:cubicBezTo>
                <a:lnTo>
                  <a:pt x="26" y="1048"/>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algn="just" defTabSz="914363"/>
            <a:endParaRPr lang="en-US">
              <a:solidFill>
                <a:srgbClr val="FFFFFF"/>
              </a:solidFill>
            </a:endParaRPr>
          </a:p>
        </p:txBody>
      </p:sp>
      <p:sp>
        <p:nvSpPr>
          <p:cNvPr id="6" name="Title 1"/>
          <p:cNvSpPr txBox="1">
            <a:spLocks/>
          </p:cNvSpPr>
          <p:nvPr/>
        </p:nvSpPr>
        <p:spPr>
          <a:xfrm>
            <a:off x="1036636" y="5103183"/>
            <a:ext cx="10058399" cy="1143000"/>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dirty="0">
                <a:solidFill>
                  <a:schemeClr val="bg1"/>
                </a:solidFill>
              </a:rPr>
              <a:t>Using Microsoft Cognitive Services</a:t>
            </a:r>
          </a:p>
        </p:txBody>
      </p:sp>
      <p:sp>
        <p:nvSpPr>
          <p:cNvPr id="7" name="Title 1"/>
          <p:cNvSpPr txBox="1">
            <a:spLocks/>
          </p:cNvSpPr>
          <p:nvPr/>
        </p:nvSpPr>
        <p:spPr>
          <a:xfrm>
            <a:off x="1049605" y="6087601"/>
            <a:ext cx="10058399" cy="693737"/>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2400" dirty="0">
                <a:solidFill>
                  <a:schemeClr val="bg1"/>
                </a:solidFill>
                <a:latin typeface="Adobe Heiti Std R" panose="020B0400000000000000" pitchFamily="34" charset="-128"/>
                <a:ea typeface="Adobe Heiti Std R" panose="020B0400000000000000" pitchFamily="34" charset="-128"/>
              </a:rPr>
              <a:t>Daniel Egan - Microsoft</a:t>
            </a:r>
          </a:p>
        </p:txBody>
      </p:sp>
    </p:spTree>
    <p:extLst>
      <p:ext uri="{BB962C8B-B14F-4D97-AF65-F5344CB8AC3E}">
        <p14:creationId xmlns:p14="http://schemas.microsoft.com/office/powerpoint/2010/main" val="6794151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l="10868" t="21840" r="630" b="3411"/>
          <a:stretch/>
        </p:blipFill>
        <p:spPr>
          <a:xfrm>
            <a:off x="-5973" y="0"/>
            <a:ext cx="12442448" cy="6998877"/>
          </a:xfrm>
          <a:prstGeom prst="rect">
            <a:avLst/>
          </a:prstGeom>
        </p:spPr>
      </p:pic>
      <p:sp>
        <p:nvSpPr>
          <p:cNvPr id="4" name="Flowchart: Process 4"/>
          <p:cNvSpPr/>
          <p:nvPr/>
        </p:nvSpPr>
        <p:spPr bwMode="auto">
          <a:xfrm>
            <a:off x="-1" y="3954463"/>
            <a:ext cx="12436475" cy="3040062"/>
          </a:xfrm>
          <a:prstGeom prst="flowChartProcess">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2" name="Text Placeholder 1"/>
          <p:cNvSpPr>
            <a:spLocks noGrp="1"/>
          </p:cNvSpPr>
          <p:nvPr>
            <p:ph type="body" sz="quarter" idx="4294967295"/>
          </p:nvPr>
        </p:nvSpPr>
        <p:spPr>
          <a:xfrm>
            <a:off x="274638" y="5047366"/>
            <a:ext cx="11887200" cy="1680460"/>
          </a:xfrm>
        </p:spPr>
        <p:txBody>
          <a:bodyPr/>
          <a:lstStyle/>
          <a:p>
            <a:pPr marL="0" indent="0">
              <a:buNone/>
            </a:pPr>
            <a:r>
              <a:rPr lang="en-US" sz="3600" dirty="0">
                <a:gradFill>
                  <a:gsLst>
                    <a:gs pos="2000">
                      <a:schemeClr val="bg1"/>
                    </a:gs>
                    <a:gs pos="100000">
                      <a:schemeClr val="bg1"/>
                    </a:gs>
                  </a:gsLst>
                  <a:lin ang="5400000" scaled="0"/>
                </a:gradFill>
              </a:rPr>
              <a:t>Microsoft Cognitive Services allows you to focus on your application by easily including these services across platforms through simple REST APIs</a:t>
            </a:r>
          </a:p>
        </p:txBody>
      </p:sp>
      <p:sp>
        <p:nvSpPr>
          <p:cNvPr id="3" name="Title 2"/>
          <p:cNvSpPr>
            <a:spLocks noGrp="1"/>
          </p:cNvSpPr>
          <p:nvPr>
            <p:ph type="title" idx="4294967295"/>
          </p:nvPr>
        </p:nvSpPr>
        <p:spPr>
          <a:xfrm>
            <a:off x="274638" y="4155509"/>
            <a:ext cx="11888787" cy="917575"/>
          </a:xfrm>
        </p:spPr>
        <p:txBody>
          <a:bodyPr/>
          <a:lstStyle/>
          <a:p>
            <a:r>
              <a:rPr lang="en-US" dirty="0">
                <a:gradFill>
                  <a:gsLst>
                    <a:gs pos="1250">
                      <a:schemeClr val="bg1"/>
                    </a:gs>
                    <a:gs pos="100000">
                      <a:schemeClr val="bg1"/>
                    </a:gs>
                  </a:gsLst>
                  <a:lin ang="5400000" scaled="0"/>
                </a:gradFill>
              </a:rPr>
              <a:t>Easy to use</a:t>
            </a:r>
          </a:p>
        </p:txBody>
      </p:sp>
      <p:grpSp>
        <p:nvGrpSpPr>
          <p:cNvPr id="8" name="Group 7"/>
          <p:cNvGrpSpPr/>
          <p:nvPr/>
        </p:nvGrpSpPr>
        <p:grpSpPr>
          <a:xfrm>
            <a:off x="10678815" y="3019425"/>
            <a:ext cx="1362114" cy="769938"/>
            <a:chOff x="10678815" y="3019425"/>
            <a:chExt cx="1362114" cy="769938"/>
          </a:xfrm>
        </p:grpSpPr>
        <p:grpSp>
          <p:nvGrpSpPr>
            <p:cNvPr id="26" name="Group 8"/>
            <p:cNvGrpSpPr/>
            <p:nvPr/>
          </p:nvGrpSpPr>
          <p:grpSpPr>
            <a:xfrm>
              <a:off x="10678815" y="3019425"/>
              <a:ext cx="1362114" cy="769938"/>
              <a:chOff x="474208" y="1668462"/>
              <a:chExt cx="3249414" cy="1836738"/>
            </a:xfrm>
          </p:grpSpPr>
          <p:grpSp>
            <p:nvGrpSpPr>
              <p:cNvPr id="27" name="Group 26"/>
              <p:cNvGrpSpPr/>
              <p:nvPr/>
            </p:nvGrpSpPr>
            <p:grpSpPr>
              <a:xfrm>
                <a:off x="1265237" y="1668462"/>
                <a:ext cx="2458385" cy="1836738"/>
                <a:chOff x="1928004" y="1668462"/>
                <a:chExt cx="2458385" cy="1836738"/>
              </a:xfrm>
            </p:grpSpPr>
            <p:sp>
              <p:nvSpPr>
                <p:cNvPr id="29" name="Flowchart: Process 28"/>
                <p:cNvSpPr/>
                <p:nvPr/>
              </p:nvSpPr>
              <p:spPr bwMode="auto">
                <a:xfrm>
                  <a:off x="1928004" y="1668462"/>
                  <a:ext cx="1839133" cy="1836179"/>
                </a:xfrm>
                <a:prstGeom prst="flowChartProcess">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30" name="Parallelogram 29"/>
                <p:cNvSpPr/>
                <p:nvPr/>
              </p:nvSpPr>
              <p:spPr bwMode="auto">
                <a:xfrm>
                  <a:off x="2484437" y="1668462"/>
                  <a:ext cx="1901952" cy="1836738"/>
                </a:xfrm>
                <a:prstGeom prst="parallelogram">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28" name="Parallelogram 27"/>
              <p:cNvSpPr/>
              <p:nvPr/>
            </p:nvSpPr>
            <p:spPr bwMode="auto">
              <a:xfrm flipH="1" flipV="1">
                <a:off x="474208" y="1668462"/>
                <a:ext cx="1901952" cy="1836738"/>
              </a:xfrm>
              <a:prstGeom prst="parallelogram">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31" name="Freeform 18"/>
            <p:cNvSpPr>
              <a:spLocks noChangeAspect="1" noEditPoints="1"/>
            </p:cNvSpPr>
            <p:nvPr/>
          </p:nvSpPr>
          <p:spPr bwMode="auto">
            <a:xfrm>
              <a:off x="11174412" y="3176587"/>
              <a:ext cx="291679" cy="485618"/>
            </a:xfrm>
            <a:custGeom>
              <a:avLst/>
              <a:gdLst>
                <a:gd name="T0" fmla="*/ 208 w 240"/>
                <a:gd name="T1" fmla="*/ 152 h 400"/>
                <a:gd name="T2" fmla="*/ 208 w 240"/>
                <a:gd name="T3" fmla="*/ 208 h 400"/>
                <a:gd name="T4" fmla="*/ 136 w 240"/>
                <a:gd name="T5" fmla="*/ 280 h 400"/>
                <a:gd name="T6" fmla="*/ 136 w 240"/>
                <a:gd name="T7" fmla="*/ 280 h 400"/>
                <a:gd name="T8" fmla="*/ 104 w 240"/>
                <a:gd name="T9" fmla="*/ 280 h 400"/>
                <a:gd name="T10" fmla="*/ 32 w 240"/>
                <a:gd name="T11" fmla="*/ 208 h 400"/>
                <a:gd name="T12" fmla="*/ 32 w 240"/>
                <a:gd name="T13" fmla="*/ 152 h 400"/>
                <a:gd name="T14" fmla="*/ 0 w 240"/>
                <a:gd name="T15" fmla="*/ 152 h 400"/>
                <a:gd name="T16" fmla="*/ 0 w 240"/>
                <a:gd name="T17" fmla="*/ 208 h 400"/>
                <a:gd name="T18" fmla="*/ 104 w 240"/>
                <a:gd name="T19" fmla="*/ 312 h 400"/>
                <a:gd name="T20" fmla="*/ 104 w 240"/>
                <a:gd name="T21" fmla="*/ 368 h 400"/>
                <a:gd name="T22" fmla="*/ 36 w 240"/>
                <a:gd name="T23" fmla="*/ 368 h 400"/>
                <a:gd name="T24" fmla="*/ 36 w 240"/>
                <a:gd name="T25" fmla="*/ 400 h 400"/>
                <a:gd name="T26" fmla="*/ 204 w 240"/>
                <a:gd name="T27" fmla="*/ 400 h 400"/>
                <a:gd name="T28" fmla="*/ 204 w 240"/>
                <a:gd name="T29" fmla="*/ 368 h 400"/>
                <a:gd name="T30" fmla="*/ 136 w 240"/>
                <a:gd name="T31" fmla="*/ 368 h 400"/>
                <a:gd name="T32" fmla="*/ 136 w 240"/>
                <a:gd name="T33" fmla="*/ 312 h 400"/>
                <a:gd name="T34" fmla="*/ 136 w 240"/>
                <a:gd name="T35" fmla="*/ 312 h 400"/>
                <a:gd name="T36" fmla="*/ 240 w 240"/>
                <a:gd name="T37" fmla="*/ 208 h 400"/>
                <a:gd name="T38" fmla="*/ 240 w 240"/>
                <a:gd name="T39" fmla="*/ 152 h 400"/>
                <a:gd name="T40" fmla="*/ 208 w 240"/>
                <a:gd name="T41" fmla="*/ 152 h 400"/>
                <a:gd name="T42" fmla="*/ 104 w 240"/>
                <a:gd name="T43" fmla="*/ 256 h 400"/>
                <a:gd name="T44" fmla="*/ 136 w 240"/>
                <a:gd name="T45" fmla="*/ 256 h 400"/>
                <a:gd name="T46" fmla="*/ 183 w 240"/>
                <a:gd name="T47" fmla="*/ 216 h 400"/>
                <a:gd name="T48" fmla="*/ 136 w 240"/>
                <a:gd name="T49" fmla="*/ 216 h 400"/>
                <a:gd name="T50" fmla="*/ 136 w 240"/>
                <a:gd name="T51" fmla="*/ 200 h 400"/>
                <a:gd name="T52" fmla="*/ 184 w 240"/>
                <a:gd name="T53" fmla="*/ 200 h 400"/>
                <a:gd name="T54" fmla="*/ 184 w 240"/>
                <a:gd name="T55" fmla="*/ 184 h 400"/>
                <a:gd name="T56" fmla="*/ 136 w 240"/>
                <a:gd name="T57" fmla="*/ 184 h 400"/>
                <a:gd name="T58" fmla="*/ 136 w 240"/>
                <a:gd name="T59" fmla="*/ 168 h 400"/>
                <a:gd name="T60" fmla="*/ 184 w 240"/>
                <a:gd name="T61" fmla="*/ 168 h 400"/>
                <a:gd name="T62" fmla="*/ 184 w 240"/>
                <a:gd name="T63" fmla="*/ 152 h 400"/>
                <a:gd name="T64" fmla="*/ 136 w 240"/>
                <a:gd name="T65" fmla="*/ 152 h 400"/>
                <a:gd name="T66" fmla="*/ 136 w 240"/>
                <a:gd name="T67" fmla="*/ 136 h 400"/>
                <a:gd name="T68" fmla="*/ 184 w 240"/>
                <a:gd name="T69" fmla="*/ 136 h 400"/>
                <a:gd name="T70" fmla="*/ 184 w 240"/>
                <a:gd name="T71" fmla="*/ 120 h 400"/>
                <a:gd name="T72" fmla="*/ 136 w 240"/>
                <a:gd name="T73" fmla="*/ 120 h 400"/>
                <a:gd name="T74" fmla="*/ 136 w 240"/>
                <a:gd name="T75" fmla="*/ 104 h 400"/>
                <a:gd name="T76" fmla="*/ 184 w 240"/>
                <a:gd name="T77" fmla="*/ 104 h 400"/>
                <a:gd name="T78" fmla="*/ 184 w 240"/>
                <a:gd name="T79" fmla="*/ 88 h 400"/>
                <a:gd name="T80" fmla="*/ 136 w 240"/>
                <a:gd name="T81" fmla="*/ 88 h 400"/>
                <a:gd name="T82" fmla="*/ 136 w 240"/>
                <a:gd name="T83" fmla="*/ 72 h 400"/>
                <a:gd name="T84" fmla="*/ 184 w 240"/>
                <a:gd name="T85" fmla="*/ 72 h 400"/>
                <a:gd name="T86" fmla="*/ 184 w 240"/>
                <a:gd name="T87" fmla="*/ 56 h 400"/>
                <a:gd name="T88" fmla="*/ 136 w 240"/>
                <a:gd name="T89" fmla="*/ 56 h 400"/>
                <a:gd name="T90" fmla="*/ 136 w 240"/>
                <a:gd name="T91" fmla="*/ 40 h 400"/>
                <a:gd name="T92" fmla="*/ 183 w 240"/>
                <a:gd name="T93" fmla="*/ 40 h 400"/>
                <a:gd name="T94" fmla="*/ 136 w 240"/>
                <a:gd name="T95" fmla="*/ 0 h 400"/>
                <a:gd name="T96" fmla="*/ 104 w 240"/>
                <a:gd name="T97" fmla="*/ 0 h 400"/>
                <a:gd name="T98" fmla="*/ 56 w 240"/>
                <a:gd name="T99" fmla="*/ 48 h 400"/>
                <a:gd name="T100" fmla="*/ 56 w 240"/>
                <a:gd name="T101" fmla="*/ 208 h 400"/>
                <a:gd name="T102" fmla="*/ 104 w 240"/>
                <a:gd name="T103" fmla="*/ 256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0" h="400">
                  <a:moveTo>
                    <a:pt x="208" y="152"/>
                  </a:moveTo>
                  <a:cubicBezTo>
                    <a:pt x="208" y="208"/>
                    <a:pt x="208" y="208"/>
                    <a:pt x="208" y="208"/>
                  </a:cubicBezTo>
                  <a:cubicBezTo>
                    <a:pt x="208" y="247"/>
                    <a:pt x="175" y="280"/>
                    <a:pt x="136" y="280"/>
                  </a:cubicBezTo>
                  <a:cubicBezTo>
                    <a:pt x="136" y="280"/>
                    <a:pt x="136" y="280"/>
                    <a:pt x="136" y="280"/>
                  </a:cubicBezTo>
                  <a:cubicBezTo>
                    <a:pt x="104" y="280"/>
                    <a:pt x="104" y="280"/>
                    <a:pt x="104" y="280"/>
                  </a:cubicBezTo>
                  <a:cubicBezTo>
                    <a:pt x="65" y="280"/>
                    <a:pt x="32" y="247"/>
                    <a:pt x="32" y="208"/>
                  </a:cubicBezTo>
                  <a:cubicBezTo>
                    <a:pt x="32" y="152"/>
                    <a:pt x="32" y="152"/>
                    <a:pt x="32" y="152"/>
                  </a:cubicBezTo>
                  <a:cubicBezTo>
                    <a:pt x="0" y="152"/>
                    <a:pt x="0" y="152"/>
                    <a:pt x="0" y="152"/>
                  </a:cubicBezTo>
                  <a:cubicBezTo>
                    <a:pt x="0" y="208"/>
                    <a:pt x="0" y="208"/>
                    <a:pt x="0" y="208"/>
                  </a:cubicBezTo>
                  <a:cubicBezTo>
                    <a:pt x="0" y="264"/>
                    <a:pt x="48" y="312"/>
                    <a:pt x="104" y="312"/>
                  </a:cubicBezTo>
                  <a:cubicBezTo>
                    <a:pt x="104" y="368"/>
                    <a:pt x="104" y="368"/>
                    <a:pt x="104" y="368"/>
                  </a:cubicBezTo>
                  <a:cubicBezTo>
                    <a:pt x="36" y="368"/>
                    <a:pt x="36" y="368"/>
                    <a:pt x="36" y="368"/>
                  </a:cubicBezTo>
                  <a:cubicBezTo>
                    <a:pt x="36" y="400"/>
                    <a:pt x="36" y="400"/>
                    <a:pt x="36" y="400"/>
                  </a:cubicBezTo>
                  <a:cubicBezTo>
                    <a:pt x="204" y="400"/>
                    <a:pt x="204" y="400"/>
                    <a:pt x="204" y="400"/>
                  </a:cubicBezTo>
                  <a:cubicBezTo>
                    <a:pt x="204" y="368"/>
                    <a:pt x="204" y="368"/>
                    <a:pt x="204" y="368"/>
                  </a:cubicBezTo>
                  <a:cubicBezTo>
                    <a:pt x="136" y="368"/>
                    <a:pt x="136" y="368"/>
                    <a:pt x="136" y="368"/>
                  </a:cubicBezTo>
                  <a:cubicBezTo>
                    <a:pt x="136" y="312"/>
                    <a:pt x="136" y="312"/>
                    <a:pt x="136" y="312"/>
                  </a:cubicBezTo>
                  <a:cubicBezTo>
                    <a:pt x="136" y="312"/>
                    <a:pt x="136" y="312"/>
                    <a:pt x="136" y="312"/>
                  </a:cubicBezTo>
                  <a:cubicBezTo>
                    <a:pt x="192" y="312"/>
                    <a:pt x="240" y="264"/>
                    <a:pt x="240" y="208"/>
                  </a:cubicBezTo>
                  <a:cubicBezTo>
                    <a:pt x="240" y="152"/>
                    <a:pt x="240" y="152"/>
                    <a:pt x="240" y="152"/>
                  </a:cubicBezTo>
                  <a:lnTo>
                    <a:pt x="208" y="152"/>
                  </a:lnTo>
                  <a:close/>
                  <a:moveTo>
                    <a:pt x="104" y="256"/>
                  </a:moveTo>
                  <a:cubicBezTo>
                    <a:pt x="136" y="256"/>
                    <a:pt x="136" y="256"/>
                    <a:pt x="136" y="256"/>
                  </a:cubicBezTo>
                  <a:cubicBezTo>
                    <a:pt x="159" y="256"/>
                    <a:pt x="179" y="238"/>
                    <a:pt x="183" y="216"/>
                  </a:cubicBezTo>
                  <a:cubicBezTo>
                    <a:pt x="136" y="216"/>
                    <a:pt x="136" y="216"/>
                    <a:pt x="136" y="216"/>
                  </a:cubicBezTo>
                  <a:cubicBezTo>
                    <a:pt x="136" y="200"/>
                    <a:pt x="136" y="200"/>
                    <a:pt x="136" y="200"/>
                  </a:cubicBezTo>
                  <a:cubicBezTo>
                    <a:pt x="184" y="200"/>
                    <a:pt x="184" y="200"/>
                    <a:pt x="184" y="200"/>
                  </a:cubicBezTo>
                  <a:cubicBezTo>
                    <a:pt x="184" y="184"/>
                    <a:pt x="184" y="184"/>
                    <a:pt x="184" y="184"/>
                  </a:cubicBezTo>
                  <a:cubicBezTo>
                    <a:pt x="136" y="184"/>
                    <a:pt x="136" y="184"/>
                    <a:pt x="136" y="184"/>
                  </a:cubicBezTo>
                  <a:cubicBezTo>
                    <a:pt x="136" y="168"/>
                    <a:pt x="136" y="168"/>
                    <a:pt x="136" y="168"/>
                  </a:cubicBezTo>
                  <a:cubicBezTo>
                    <a:pt x="184" y="168"/>
                    <a:pt x="184" y="168"/>
                    <a:pt x="184" y="168"/>
                  </a:cubicBezTo>
                  <a:cubicBezTo>
                    <a:pt x="184" y="152"/>
                    <a:pt x="184" y="152"/>
                    <a:pt x="184" y="152"/>
                  </a:cubicBezTo>
                  <a:cubicBezTo>
                    <a:pt x="136" y="152"/>
                    <a:pt x="136" y="152"/>
                    <a:pt x="136" y="152"/>
                  </a:cubicBezTo>
                  <a:cubicBezTo>
                    <a:pt x="136" y="136"/>
                    <a:pt x="136" y="136"/>
                    <a:pt x="136" y="136"/>
                  </a:cubicBezTo>
                  <a:cubicBezTo>
                    <a:pt x="184" y="136"/>
                    <a:pt x="184" y="136"/>
                    <a:pt x="184" y="136"/>
                  </a:cubicBezTo>
                  <a:cubicBezTo>
                    <a:pt x="184" y="120"/>
                    <a:pt x="184" y="120"/>
                    <a:pt x="184" y="120"/>
                  </a:cubicBezTo>
                  <a:cubicBezTo>
                    <a:pt x="136" y="120"/>
                    <a:pt x="136" y="120"/>
                    <a:pt x="136" y="120"/>
                  </a:cubicBezTo>
                  <a:cubicBezTo>
                    <a:pt x="136" y="104"/>
                    <a:pt x="136" y="104"/>
                    <a:pt x="136" y="104"/>
                  </a:cubicBezTo>
                  <a:cubicBezTo>
                    <a:pt x="184" y="104"/>
                    <a:pt x="184" y="104"/>
                    <a:pt x="184" y="104"/>
                  </a:cubicBezTo>
                  <a:cubicBezTo>
                    <a:pt x="184" y="88"/>
                    <a:pt x="184" y="88"/>
                    <a:pt x="184" y="88"/>
                  </a:cubicBezTo>
                  <a:cubicBezTo>
                    <a:pt x="136" y="88"/>
                    <a:pt x="136" y="88"/>
                    <a:pt x="136" y="88"/>
                  </a:cubicBezTo>
                  <a:cubicBezTo>
                    <a:pt x="136" y="72"/>
                    <a:pt x="136" y="72"/>
                    <a:pt x="136" y="72"/>
                  </a:cubicBezTo>
                  <a:cubicBezTo>
                    <a:pt x="184" y="72"/>
                    <a:pt x="184" y="72"/>
                    <a:pt x="184" y="72"/>
                  </a:cubicBezTo>
                  <a:cubicBezTo>
                    <a:pt x="184" y="56"/>
                    <a:pt x="184" y="56"/>
                    <a:pt x="184" y="56"/>
                  </a:cubicBezTo>
                  <a:cubicBezTo>
                    <a:pt x="136" y="56"/>
                    <a:pt x="136" y="56"/>
                    <a:pt x="136" y="56"/>
                  </a:cubicBezTo>
                  <a:cubicBezTo>
                    <a:pt x="136" y="40"/>
                    <a:pt x="136" y="40"/>
                    <a:pt x="136" y="40"/>
                  </a:cubicBezTo>
                  <a:cubicBezTo>
                    <a:pt x="183" y="40"/>
                    <a:pt x="183" y="40"/>
                    <a:pt x="183" y="40"/>
                  </a:cubicBezTo>
                  <a:cubicBezTo>
                    <a:pt x="179" y="18"/>
                    <a:pt x="159" y="0"/>
                    <a:pt x="136" y="0"/>
                  </a:cubicBezTo>
                  <a:cubicBezTo>
                    <a:pt x="104" y="0"/>
                    <a:pt x="104" y="0"/>
                    <a:pt x="104" y="0"/>
                  </a:cubicBezTo>
                  <a:cubicBezTo>
                    <a:pt x="78" y="0"/>
                    <a:pt x="56" y="22"/>
                    <a:pt x="56" y="48"/>
                  </a:cubicBezTo>
                  <a:cubicBezTo>
                    <a:pt x="56" y="208"/>
                    <a:pt x="56" y="208"/>
                    <a:pt x="56" y="208"/>
                  </a:cubicBezTo>
                  <a:cubicBezTo>
                    <a:pt x="56" y="234"/>
                    <a:pt x="78" y="256"/>
                    <a:pt x="104" y="256"/>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grpSp>
      <p:grpSp>
        <p:nvGrpSpPr>
          <p:cNvPr id="7" name="Group 6"/>
          <p:cNvGrpSpPr/>
          <p:nvPr/>
        </p:nvGrpSpPr>
        <p:grpSpPr>
          <a:xfrm>
            <a:off x="9437171" y="3019425"/>
            <a:ext cx="1362114" cy="769938"/>
            <a:chOff x="9437171" y="3019425"/>
            <a:chExt cx="1362114" cy="769938"/>
          </a:xfrm>
        </p:grpSpPr>
        <p:grpSp>
          <p:nvGrpSpPr>
            <p:cNvPr id="21" name="Group 7"/>
            <p:cNvGrpSpPr/>
            <p:nvPr/>
          </p:nvGrpSpPr>
          <p:grpSpPr>
            <a:xfrm>
              <a:off x="9437171" y="3019425"/>
              <a:ext cx="1362114" cy="769938"/>
              <a:chOff x="474208" y="1668462"/>
              <a:chExt cx="3249414" cy="1836738"/>
            </a:xfrm>
          </p:grpSpPr>
          <p:grpSp>
            <p:nvGrpSpPr>
              <p:cNvPr id="22" name="Group 21"/>
              <p:cNvGrpSpPr/>
              <p:nvPr/>
            </p:nvGrpSpPr>
            <p:grpSpPr>
              <a:xfrm>
                <a:off x="1265237" y="1668462"/>
                <a:ext cx="2458385" cy="1836738"/>
                <a:chOff x="1928004" y="1668462"/>
                <a:chExt cx="2458385" cy="1836738"/>
              </a:xfrm>
            </p:grpSpPr>
            <p:sp>
              <p:nvSpPr>
                <p:cNvPr id="24" name="Flowchart: Process 23"/>
                <p:cNvSpPr/>
                <p:nvPr/>
              </p:nvSpPr>
              <p:spPr bwMode="auto">
                <a:xfrm>
                  <a:off x="1928004" y="1668462"/>
                  <a:ext cx="1839133" cy="1836179"/>
                </a:xfrm>
                <a:prstGeom prst="flowChartProcess">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25" name="Parallelogram 24"/>
                <p:cNvSpPr/>
                <p:nvPr/>
              </p:nvSpPr>
              <p:spPr bwMode="auto">
                <a:xfrm>
                  <a:off x="2484437" y="1668462"/>
                  <a:ext cx="1901952" cy="1836738"/>
                </a:xfrm>
                <a:prstGeom prst="parallelogram">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23" name="Parallelogram 22"/>
              <p:cNvSpPr/>
              <p:nvPr/>
            </p:nvSpPr>
            <p:spPr bwMode="auto">
              <a:xfrm flipH="1" flipV="1">
                <a:off x="474208" y="1668462"/>
                <a:ext cx="1901952" cy="1836738"/>
              </a:xfrm>
              <a:prstGeom prst="parallelogram">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32" name="Freeform 6"/>
            <p:cNvSpPr>
              <a:spLocks noChangeAspect="1" noEditPoints="1"/>
            </p:cNvSpPr>
            <p:nvPr/>
          </p:nvSpPr>
          <p:spPr bwMode="auto">
            <a:xfrm>
              <a:off x="9952037" y="3158652"/>
              <a:ext cx="353405" cy="491010"/>
            </a:xfrm>
            <a:custGeom>
              <a:avLst/>
              <a:gdLst>
                <a:gd name="T0" fmla="*/ 45 w 247"/>
                <a:gd name="T1" fmla="*/ 39 h 343"/>
                <a:gd name="T2" fmla="*/ 38 w 247"/>
                <a:gd name="T3" fmla="*/ 43 h 343"/>
                <a:gd name="T4" fmla="*/ 35 w 247"/>
                <a:gd name="T5" fmla="*/ 52 h 343"/>
                <a:gd name="T6" fmla="*/ 37 w 247"/>
                <a:gd name="T7" fmla="*/ 77 h 343"/>
                <a:gd name="T8" fmla="*/ 59 w 247"/>
                <a:gd name="T9" fmla="*/ 172 h 343"/>
                <a:gd name="T10" fmla="*/ 68 w 247"/>
                <a:gd name="T11" fmla="*/ 230 h 343"/>
                <a:gd name="T12" fmla="*/ 69 w 247"/>
                <a:gd name="T13" fmla="*/ 236 h 343"/>
                <a:gd name="T14" fmla="*/ 64 w 247"/>
                <a:gd name="T15" fmla="*/ 233 h 343"/>
                <a:gd name="T16" fmla="*/ 58 w 247"/>
                <a:gd name="T17" fmla="*/ 227 h 343"/>
                <a:gd name="T18" fmla="*/ 53 w 247"/>
                <a:gd name="T19" fmla="*/ 218 h 343"/>
                <a:gd name="T20" fmla="*/ 43 w 247"/>
                <a:gd name="T21" fmla="*/ 201 h 343"/>
                <a:gd name="T22" fmla="*/ 25 w 247"/>
                <a:gd name="T23" fmla="*/ 184 h 343"/>
                <a:gd name="T24" fmla="*/ 5 w 247"/>
                <a:gd name="T25" fmla="*/ 182 h 343"/>
                <a:gd name="T26" fmla="*/ 0 w 247"/>
                <a:gd name="T27" fmla="*/ 190 h 343"/>
                <a:gd name="T28" fmla="*/ 3 w 247"/>
                <a:gd name="T29" fmla="*/ 201 h 343"/>
                <a:gd name="T30" fmla="*/ 16 w 247"/>
                <a:gd name="T31" fmla="*/ 224 h 343"/>
                <a:gd name="T32" fmla="*/ 44 w 247"/>
                <a:gd name="T33" fmla="*/ 278 h 343"/>
                <a:gd name="T34" fmla="*/ 72 w 247"/>
                <a:gd name="T35" fmla="*/ 313 h 343"/>
                <a:gd name="T36" fmla="*/ 122 w 247"/>
                <a:gd name="T37" fmla="*/ 339 h 343"/>
                <a:gd name="T38" fmla="*/ 187 w 247"/>
                <a:gd name="T39" fmla="*/ 341 h 343"/>
                <a:gd name="T40" fmla="*/ 231 w 247"/>
                <a:gd name="T41" fmla="*/ 321 h 343"/>
                <a:gd name="T42" fmla="*/ 210 w 247"/>
                <a:gd name="T43" fmla="*/ 174 h 343"/>
                <a:gd name="T44" fmla="*/ 143 w 247"/>
                <a:gd name="T45" fmla="*/ 162 h 343"/>
                <a:gd name="T46" fmla="*/ 102 w 247"/>
                <a:gd name="T47" fmla="*/ 160 h 343"/>
                <a:gd name="T48" fmla="*/ 100 w 247"/>
                <a:gd name="T49" fmla="*/ 160 h 343"/>
                <a:gd name="T50" fmla="*/ 99 w 247"/>
                <a:gd name="T51" fmla="*/ 159 h 343"/>
                <a:gd name="T52" fmla="*/ 84 w 247"/>
                <a:gd name="T53" fmla="*/ 120 h 343"/>
                <a:gd name="T54" fmla="*/ 65 w 247"/>
                <a:gd name="T55" fmla="*/ 67 h 343"/>
                <a:gd name="T56" fmla="*/ 59 w 247"/>
                <a:gd name="T57" fmla="*/ 45 h 343"/>
                <a:gd name="T58" fmla="*/ 45 w 247"/>
                <a:gd name="T59" fmla="*/ 39 h 343"/>
                <a:gd name="T60" fmla="*/ 4 w 247"/>
                <a:gd name="T61" fmla="*/ 45 h 343"/>
                <a:gd name="T62" fmla="*/ 49 w 247"/>
                <a:gd name="T63" fmla="*/ 0 h 343"/>
                <a:gd name="T64" fmla="*/ 94 w 247"/>
                <a:gd name="T65" fmla="*/ 45 h 343"/>
                <a:gd name="T66" fmla="*/ 78 w 247"/>
                <a:gd name="T67" fmla="*/ 80 h 343"/>
                <a:gd name="T68" fmla="*/ 74 w 247"/>
                <a:gd name="T69" fmla="*/ 66 h 343"/>
                <a:gd name="T70" fmla="*/ 66 w 247"/>
                <a:gd name="T71" fmla="*/ 39 h 343"/>
                <a:gd name="T72" fmla="*/ 44 w 247"/>
                <a:gd name="T73" fmla="*/ 29 h 343"/>
                <a:gd name="T74" fmla="*/ 31 w 247"/>
                <a:gd name="T75" fmla="*/ 36 h 343"/>
                <a:gd name="T76" fmla="*/ 27 w 247"/>
                <a:gd name="T77" fmla="*/ 50 h 343"/>
                <a:gd name="T78" fmla="*/ 29 w 247"/>
                <a:gd name="T79" fmla="*/ 79 h 343"/>
                <a:gd name="T80" fmla="*/ 30 w 247"/>
                <a:gd name="T81" fmla="*/ 86 h 343"/>
                <a:gd name="T82" fmla="*/ 4 w 247"/>
                <a:gd name="T83" fmla="*/ 45 h 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47" h="343">
                  <a:moveTo>
                    <a:pt x="45" y="39"/>
                  </a:moveTo>
                  <a:cubicBezTo>
                    <a:pt x="41" y="39"/>
                    <a:pt x="40" y="40"/>
                    <a:pt x="38" y="43"/>
                  </a:cubicBezTo>
                  <a:cubicBezTo>
                    <a:pt x="36" y="45"/>
                    <a:pt x="35" y="48"/>
                    <a:pt x="35" y="52"/>
                  </a:cubicBezTo>
                  <a:cubicBezTo>
                    <a:pt x="34" y="60"/>
                    <a:pt x="36" y="70"/>
                    <a:pt x="37" y="77"/>
                  </a:cubicBezTo>
                  <a:cubicBezTo>
                    <a:pt x="41" y="109"/>
                    <a:pt x="53" y="140"/>
                    <a:pt x="59" y="172"/>
                  </a:cubicBezTo>
                  <a:cubicBezTo>
                    <a:pt x="63" y="192"/>
                    <a:pt x="64" y="211"/>
                    <a:pt x="68" y="230"/>
                  </a:cubicBezTo>
                  <a:cubicBezTo>
                    <a:pt x="69" y="236"/>
                    <a:pt x="69" y="236"/>
                    <a:pt x="69" y="236"/>
                  </a:cubicBezTo>
                  <a:cubicBezTo>
                    <a:pt x="64" y="233"/>
                    <a:pt x="64" y="233"/>
                    <a:pt x="64" y="233"/>
                  </a:cubicBezTo>
                  <a:cubicBezTo>
                    <a:pt x="61" y="232"/>
                    <a:pt x="60" y="230"/>
                    <a:pt x="58" y="227"/>
                  </a:cubicBezTo>
                  <a:cubicBezTo>
                    <a:pt x="56" y="224"/>
                    <a:pt x="55" y="221"/>
                    <a:pt x="53" y="218"/>
                  </a:cubicBezTo>
                  <a:cubicBezTo>
                    <a:pt x="49" y="212"/>
                    <a:pt x="46" y="205"/>
                    <a:pt x="43" y="201"/>
                  </a:cubicBezTo>
                  <a:cubicBezTo>
                    <a:pt x="37" y="195"/>
                    <a:pt x="31" y="188"/>
                    <a:pt x="25" y="184"/>
                  </a:cubicBezTo>
                  <a:cubicBezTo>
                    <a:pt x="18" y="180"/>
                    <a:pt x="12" y="179"/>
                    <a:pt x="5" y="182"/>
                  </a:cubicBezTo>
                  <a:cubicBezTo>
                    <a:pt x="1" y="185"/>
                    <a:pt x="0" y="188"/>
                    <a:pt x="0" y="190"/>
                  </a:cubicBezTo>
                  <a:cubicBezTo>
                    <a:pt x="0" y="193"/>
                    <a:pt x="2" y="197"/>
                    <a:pt x="3" y="201"/>
                  </a:cubicBezTo>
                  <a:cubicBezTo>
                    <a:pt x="7" y="208"/>
                    <a:pt x="14" y="216"/>
                    <a:pt x="16" y="224"/>
                  </a:cubicBezTo>
                  <a:cubicBezTo>
                    <a:pt x="21" y="245"/>
                    <a:pt x="33" y="260"/>
                    <a:pt x="44" y="278"/>
                  </a:cubicBezTo>
                  <a:cubicBezTo>
                    <a:pt x="53" y="291"/>
                    <a:pt x="59" y="306"/>
                    <a:pt x="72" y="313"/>
                  </a:cubicBezTo>
                  <a:cubicBezTo>
                    <a:pt x="90" y="322"/>
                    <a:pt x="105" y="336"/>
                    <a:pt x="122" y="339"/>
                  </a:cubicBezTo>
                  <a:cubicBezTo>
                    <a:pt x="143" y="342"/>
                    <a:pt x="166" y="343"/>
                    <a:pt x="187" y="341"/>
                  </a:cubicBezTo>
                  <a:cubicBezTo>
                    <a:pt x="207" y="338"/>
                    <a:pt x="223" y="331"/>
                    <a:pt x="231" y="321"/>
                  </a:cubicBezTo>
                  <a:cubicBezTo>
                    <a:pt x="247" y="254"/>
                    <a:pt x="237" y="210"/>
                    <a:pt x="210" y="174"/>
                  </a:cubicBezTo>
                  <a:cubicBezTo>
                    <a:pt x="192" y="168"/>
                    <a:pt x="165" y="164"/>
                    <a:pt x="143" y="162"/>
                  </a:cubicBezTo>
                  <a:cubicBezTo>
                    <a:pt x="120" y="161"/>
                    <a:pt x="102" y="160"/>
                    <a:pt x="102" y="160"/>
                  </a:cubicBezTo>
                  <a:cubicBezTo>
                    <a:pt x="100" y="160"/>
                    <a:pt x="100" y="160"/>
                    <a:pt x="100" y="160"/>
                  </a:cubicBezTo>
                  <a:cubicBezTo>
                    <a:pt x="99" y="159"/>
                    <a:pt x="99" y="159"/>
                    <a:pt x="99" y="159"/>
                  </a:cubicBezTo>
                  <a:cubicBezTo>
                    <a:pt x="99" y="159"/>
                    <a:pt x="92" y="141"/>
                    <a:pt x="84" y="120"/>
                  </a:cubicBezTo>
                  <a:cubicBezTo>
                    <a:pt x="76" y="100"/>
                    <a:pt x="67" y="77"/>
                    <a:pt x="65" y="67"/>
                  </a:cubicBezTo>
                  <a:cubicBezTo>
                    <a:pt x="64" y="58"/>
                    <a:pt x="62" y="50"/>
                    <a:pt x="59" y="45"/>
                  </a:cubicBezTo>
                  <a:cubicBezTo>
                    <a:pt x="56" y="41"/>
                    <a:pt x="53" y="38"/>
                    <a:pt x="45" y="39"/>
                  </a:cubicBezTo>
                  <a:close/>
                  <a:moveTo>
                    <a:pt x="4" y="45"/>
                  </a:moveTo>
                  <a:cubicBezTo>
                    <a:pt x="4" y="20"/>
                    <a:pt x="24" y="0"/>
                    <a:pt x="49" y="0"/>
                  </a:cubicBezTo>
                  <a:cubicBezTo>
                    <a:pt x="74" y="0"/>
                    <a:pt x="94" y="20"/>
                    <a:pt x="94" y="45"/>
                  </a:cubicBezTo>
                  <a:cubicBezTo>
                    <a:pt x="94" y="59"/>
                    <a:pt x="88" y="72"/>
                    <a:pt x="78" y="80"/>
                  </a:cubicBezTo>
                  <a:cubicBezTo>
                    <a:pt x="76" y="74"/>
                    <a:pt x="74" y="69"/>
                    <a:pt x="74" y="66"/>
                  </a:cubicBezTo>
                  <a:cubicBezTo>
                    <a:pt x="71" y="54"/>
                    <a:pt x="69" y="45"/>
                    <a:pt x="66" y="39"/>
                  </a:cubicBezTo>
                  <a:cubicBezTo>
                    <a:pt x="61" y="31"/>
                    <a:pt x="54" y="28"/>
                    <a:pt x="44" y="29"/>
                  </a:cubicBezTo>
                  <a:cubicBezTo>
                    <a:pt x="39" y="29"/>
                    <a:pt x="35" y="32"/>
                    <a:pt x="31" y="36"/>
                  </a:cubicBezTo>
                  <a:cubicBezTo>
                    <a:pt x="29" y="39"/>
                    <a:pt x="28" y="44"/>
                    <a:pt x="27" y="50"/>
                  </a:cubicBezTo>
                  <a:cubicBezTo>
                    <a:pt x="26" y="60"/>
                    <a:pt x="28" y="71"/>
                    <a:pt x="29" y="79"/>
                  </a:cubicBezTo>
                  <a:cubicBezTo>
                    <a:pt x="29" y="81"/>
                    <a:pt x="30" y="84"/>
                    <a:pt x="30" y="86"/>
                  </a:cubicBezTo>
                  <a:cubicBezTo>
                    <a:pt x="15" y="79"/>
                    <a:pt x="4" y="63"/>
                    <a:pt x="4" y="45"/>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grpSp>
      <p:grpSp>
        <p:nvGrpSpPr>
          <p:cNvPr id="9" name="Group 8"/>
          <p:cNvGrpSpPr/>
          <p:nvPr/>
        </p:nvGrpSpPr>
        <p:grpSpPr>
          <a:xfrm>
            <a:off x="8199437" y="3019425"/>
            <a:ext cx="1362114" cy="769938"/>
            <a:chOff x="8199437" y="3019425"/>
            <a:chExt cx="1362114" cy="769938"/>
          </a:xfrm>
        </p:grpSpPr>
        <p:grpSp>
          <p:nvGrpSpPr>
            <p:cNvPr id="20" name="Group 5"/>
            <p:cNvGrpSpPr/>
            <p:nvPr/>
          </p:nvGrpSpPr>
          <p:grpSpPr>
            <a:xfrm>
              <a:off x="8199437" y="3019425"/>
              <a:ext cx="1362114" cy="769938"/>
              <a:chOff x="474208" y="1668462"/>
              <a:chExt cx="3249414" cy="1836738"/>
            </a:xfrm>
          </p:grpSpPr>
          <p:grpSp>
            <p:nvGrpSpPr>
              <p:cNvPr id="12" name="Group 11"/>
              <p:cNvGrpSpPr/>
              <p:nvPr/>
            </p:nvGrpSpPr>
            <p:grpSpPr>
              <a:xfrm>
                <a:off x="1265237" y="1668462"/>
                <a:ext cx="2458385" cy="1836738"/>
                <a:chOff x="1928004" y="1668462"/>
                <a:chExt cx="2458385" cy="1836738"/>
              </a:xfrm>
            </p:grpSpPr>
            <p:sp>
              <p:nvSpPr>
                <p:cNvPr id="5" name="Flowchart: Process 6"/>
                <p:cNvSpPr/>
                <p:nvPr/>
              </p:nvSpPr>
              <p:spPr bwMode="auto">
                <a:xfrm>
                  <a:off x="1928004" y="1668462"/>
                  <a:ext cx="1839133" cy="1836179"/>
                </a:xfrm>
                <a:prstGeom prst="flowChartProcess">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10" name="Parallelogram 9"/>
                <p:cNvSpPr/>
                <p:nvPr/>
              </p:nvSpPr>
              <p:spPr bwMode="auto">
                <a:xfrm>
                  <a:off x="2484437" y="1668462"/>
                  <a:ext cx="1901952" cy="1836738"/>
                </a:xfrm>
                <a:prstGeom prst="parallelogram">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19" name="Parallelogram 18"/>
              <p:cNvSpPr/>
              <p:nvPr/>
            </p:nvSpPr>
            <p:spPr bwMode="auto">
              <a:xfrm flipH="1" flipV="1">
                <a:off x="474208" y="1668462"/>
                <a:ext cx="1901952" cy="1836738"/>
              </a:xfrm>
              <a:prstGeom prst="parallelogram">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34" name="Freeform 65"/>
            <p:cNvSpPr>
              <a:spLocks noEditPoints="1"/>
            </p:cNvSpPr>
            <p:nvPr/>
          </p:nvSpPr>
          <p:spPr bwMode="auto">
            <a:xfrm>
              <a:off x="8664257" y="3161982"/>
              <a:ext cx="420510" cy="481937"/>
            </a:xfrm>
            <a:custGeom>
              <a:avLst/>
              <a:gdLst>
                <a:gd name="T0" fmla="*/ 432 w 432"/>
                <a:gd name="T1" fmla="*/ 216 h 495"/>
                <a:gd name="T2" fmla="*/ 216 w 432"/>
                <a:gd name="T3" fmla="*/ 0 h 495"/>
                <a:gd name="T4" fmla="*/ 0 w 432"/>
                <a:gd name="T5" fmla="*/ 216 h 495"/>
                <a:gd name="T6" fmla="*/ 216 w 432"/>
                <a:gd name="T7" fmla="*/ 432 h 495"/>
                <a:gd name="T8" fmla="*/ 257 w 432"/>
                <a:gd name="T9" fmla="*/ 428 h 495"/>
                <a:gd name="T10" fmla="*/ 380 w 432"/>
                <a:gd name="T11" fmla="*/ 495 h 495"/>
                <a:gd name="T12" fmla="*/ 349 w 432"/>
                <a:gd name="T13" fmla="*/ 386 h 495"/>
                <a:gd name="T14" fmla="*/ 432 w 432"/>
                <a:gd name="T15" fmla="*/ 216 h 495"/>
                <a:gd name="T16" fmla="*/ 216 w 432"/>
                <a:gd name="T17" fmla="*/ 317 h 495"/>
                <a:gd name="T18" fmla="*/ 110 w 432"/>
                <a:gd name="T19" fmla="*/ 317 h 495"/>
                <a:gd name="T20" fmla="*/ 110 w 432"/>
                <a:gd name="T21" fmla="*/ 276 h 495"/>
                <a:gd name="T22" fmla="*/ 216 w 432"/>
                <a:gd name="T23" fmla="*/ 276 h 495"/>
                <a:gd name="T24" fmla="*/ 216 w 432"/>
                <a:gd name="T25" fmla="*/ 317 h 495"/>
                <a:gd name="T26" fmla="*/ 323 w 432"/>
                <a:gd name="T27" fmla="*/ 242 h 495"/>
                <a:gd name="T28" fmla="*/ 110 w 432"/>
                <a:gd name="T29" fmla="*/ 242 h 495"/>
                <a:gd name="T30" fmla="*/ 110 w 432"/>
                <a:gd name="T31" fmla="*/ 200 h 495"/>
                <a:gd name="T32" fmla="*/ 323 w 432"/>
                <a:gd name="T33" fmla="*/ 200 h 495"/>
                <a:gd name="T34" fmla="*/ 323 w 432"/>
                <a:gd name="T35" fmla="*/ 242 h 495"/>
                <a:gd name="T36" fmla="*/ 323 w 432"/>
                <a:gd name="T37" fmla="*/ 168 h 495"/>
                <a:gd name="T38" fmla="*/ 110 w 432"/>
                <a:gd name="T39" fmla="*/ 168 h 495"/>
                <a:gd name="T40" fmla="*/ 110 w 432"/>
                <a:gd name="T41" fmla="*/ 126 h 495"/>
                <a:gd name="T42" fmla="*/ 323 w 432"/>
                <a:gd name="T43" fmla="*/ 126 h 495"/>
                <a:gd name="T44" fmla="*/ 323 w 432"/>
                <a:gd name="T45" fmla="*/ 168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32" h="495">
                  <a:moveTo>
                    <a:pt x="432" y="216"/>
                  </a:moveTo>
                  <a:cubicBezTo>
                    <a:pt x="432" y="97"/>
                    <a:pt x="335" y="0"/>
                    <a:pt x="216" y="0"/>
                  </a:cubicBezTo>
                  <a:cubicBezTo>
                    <a:pt x="97" y="0"/>
                    <a:pt x="0" y="97"/>
                    <a:pt x="0" y="216"/>
                  </a:cubicBezTo>
                  <a:cubicBezTo>
                    <a:pt x="0" y="335"/>
                    <a:pt x="97" y="432"/>
                    <a:pt x="216" y="432"/>
                  </a:cubicBezTo>
                  <a:cubicBezTo>
                    <a:pt x="230" y="432"/>
                    <a:pt x="244" y="430"/>
                    <a:pt x="257" y="428"/>
                  </a:cubicBezTo>
                  <a:cubicBezTo>
                    <a:pt x="380" y="495"/>
                    <a:pt x="380" y="495"/>
                    <a:pt x="380" y="495"/>
                  </a:cubicBezTo>
                  <a:cubicBezTo>
                    <a:pt x="349" y="386"/>
                    <a:pt x="349" y="386"/>
                    <a:pt x="349" y="386"/>
                  </a:cubicBezTo>
                  <a:cubicBezTo>
                    <a:pt x="399" y="346"/>
                    <a:pt x="432" y="285"/>
                    <a:pt x="432" y="216"/>
                  </a:cubicBezTo>
                  <a:close/>
                  <a:moveTo>
                    <a:pt x="216" y="317"/>
                  </a:moveTo>
                  <a:cubicBezTo>
                    <a:pt x="110" y="317"/>
                    <a:pt x="110" y="317"/>
                    <a:pt x="110" y="317"/>
                  </a:cubicBezTo>
                  <a:cubicBezTo>
                    <a:pt x="110" y="276"/>
                    <a:pt x="110" y="276"/>
                    <a:pt x="110" y="276"/>
                  </a:cubicBezTo>
                  <a:cubicBezTo>
                    <a:pt x="216" y="276"/>
                    <a:pt x="216" y="276"/>
                    <a:pt x="216" y="276"/>
                  </a:cubicBezTo>
                  <a:lnTo>
                    <a:pt x="216" y="317"/>
                  </a:lnTo>
                  <a:close/>
                  <a:moveTo>
                    <a:pt x="323" y="242"/>
                  </a:moveTo>
                  <a:cubicBezTo>
                    <a:pt x="110" y="242"/>
                    <a:pt x="110" y="242"/>
                    <a:pt x="110" y="242"/>
                  </a:cubicBezTo>
                  <a:cubicBezTo>
                    <a:pt x="110" y="200"/>
                    <a:pt x="110" y="200"/>
                    <a:pt x="110" y="200"/>
                  </a:cubicBezTo>
                  <a:cubicBezTo>
                    <a:pt x="323" y="200"/>
                    <a:pt x="323" y="200"/>
                    <a:pt x="323" y="200"/>
                  </a:cubicBezTo>
                  <a:lnTo>
                    <a:pt x="323" y="242"/>
                  </a:lnTo>
                  <a:close/>
                  <a:moveTo>
                    <a:pt x="323" y="168"/>
                  </a:moveTo>
                  <a:cubicBezTo>
                    <a:pt x="110" y="168"/>
                    <a:pt x="110" y="168"/>
                    <a:pt x="110" y="168"/>
                  </a:cubicBezTo>
                  <a:cubicBezTo>
                    <a:pt x="110" y="126"/>
                    <a:pt x="110" y="126"/>
                    <a:pt x="110" y="126"/>
                  </a:cubicBezTo>
                  <a:cubicBezTo>
                    <a:pt x="323" y="126"/>
                    <a:pt x="323" y="126"/>
                    <a:pt x="323" y="126"/>
                  </a:cubicBezTo>
                  <a:lnTo>
                    <a:pt x="323" y="168"/>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914224"/>
              <a:endParaRPr lang="en-US">
                <a:solidFill>
                  <a:srgbClr val="FFFFFF"/>
                </a:solidFill>
              </a:endParaRPr>
            </a:p>
          </p:txBody>
        </p:sp>
      </p:grpSp>
    </p:spTree>
    <p:extLst>
      <p:ext uri="{BB962C8B-B14F-4D97-AF65-F5344CB8AC3E}">
        <p14:creationId xmlns:p14="http://schemas.microsoft.com/office/powerpoint/2010/main" val="4341808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2" decel="10000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1+#ppt_w/2"/>
                                          </p:val>
                                        </p:tav>
                                        <p:tav tm="100000">
                                          <p:val>
                                            <p:strVal val="#ppt_x"/>
                                          </p:val>
                                        </p:tav>
                                      </p:tavLst>
                                    </p:anim>
                                    <p:anim calcmode="lin" valueType="num">
                                      <p:cBhvr additive="base">
                                        <p:cTn id="12" dur="500" fill="hold"/>
                                        <p:tgtEl>
                                          <p:spTgt spid="9"/>
                                        </p:tgtEl>
                                        <p:attrNameLst>
                                          <p:attrName>ppt_y</p:attrName>
                                        </p:attrNameLst>
                                      </p:cBhvr>
                                      <p:tavLst>
                                        <p:tav tm="0">
                                          <p:val>
                                            <p:strVal val="#ppt_y"/>
                                          </p:val>
                                        </p:tav>
                                        <p:tav tm="100000">
                                          <p:val>
                                            <p:strVal val="#ppt_y"/>
                                          </p:val>
                                        </p:tav>
                                      </p:tavLst>
                                    </p:anim>
                                  </p:childTnLst>
                                </p:cTn>
                              </p:par>
                              <p:par>
                                <p:cTn id="13" presetID="2" presetClass="entr" presetSubtype="2" decel="100000" fill="hold" nodeType="withEffect">
                                  <p:stCondLst>
                                    <p:cond delay="10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1+#ppt_w/2"/>
                                          </p:val>
                                        </p:tav>
                                        <p:tav tm="100000">
                                          <p:val>
                                            <p:strVal val="#ppt_x"/>
                                          </p:val>
                                        </p:tav>
                                      </p:tavLst>
                                    </p:anim>
                                    <p:anim calcmode="lin" valueType="num">
                                      <p:cBhvr additive="base">
                                        <p:cTn id="16" dur="500" fill="hold"/>
                                        <p:tgtEl>
                                          <p:spTgt spid="7"/>
                                        </p:tgtEl>
                                        <p:attrNameLst>
                                          <p:attrName>ppt_y</p:attrName>
                                        </p:attrNameLst>
                                      </p:cBhvr>
                                      <p:tavLst>
                                        <p:tav tm="0">
                                          <p:val>
                                            <p:strVal val="#ppt_y"/>
                                          </p:val>
                                        </p:tav>
                                        <p:tav tm="100000">
                                          <p:val>
                                            <p:strVal val="#ppt_y"/>
                                          </p:val>
                                        </p:tav>
                                      </p:tavLst>
                                    </p:anim>
                                  </p:childTnLst>
                                </p:cTn>
                              </p:par>
                              <p:par>
                                <p:cTn id="17" presetID="2" presetClass="entr" presetSubtype="2" decel="100000" fill="hold" nodeType="withEffect">
                                  <p:stCondLst>
                                    <p:cond delay="20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1+#ppt_w/2"/>
                                          </p:val>
                                        </p:tav>
                                        <p:tav tm="100000">
                                          <p:val>
                                            <p:strVal val="#ppt_x"/>
                                          </p:val>
                                        </p:tav>
                                      </p:tavLst>
                                    </p:anim>
                                    <p:anim calcmode="lin" valueType="num">
                                      <p:cBhvr additive="base">
                                        <p:cTn id="20" dur="500" fill="hold"/>
                                        <p:tgtEl>
                                          <p:spTgt spid="8"/>
                                        </p:tgtEl>
                                        <p:attrNameLst>
                                          <p:attrName>ppt_y</p:attrName>
                                        </p:attrNameLst>
                                      </p:cBhvr>
                                      <p:tavLst>
                                        <p:tav tm="0">
                                          <p:val>
                                            <p:strVal val="#ppt_y"/>
                                          </p:val>
                                        </p:tav>
                                        <p:tav tm="100000">
                                          <p:val>
                                            <p:strVal val="#ppt_y"/>
                                          </p:val>
                                        </p:tav>
                                      </p:tavLst>
                                    </p:anim>
                                  </p:childTnLst>
                                </p:cTn>
                              </p:par>
                              <p:par>
                                <p:cTn id="21" presetID="2" presetClass="entr" presetSubtype="2" decel="100000" fill="hold" grpId="0" nodeType="withEffect">
                                  <p:stCondLst>
                                    <p:cond delay="500"/>
                                  </p:stCondLst>
                                  <p:childTnLst>
                                    <p:set>
                                      <p:cBhvr>
                                        <p:cTn id="22" dur="1" fill="hold">
                                          <p:stCondLst>
                                            <p:cond delay="0"/>
                                          </p:stCondLst>
                                        </p:cTn>
                                        <p:tgtEl>
                                          <p:spTgt spid="3"/>
                                        </p:tgtEl>
                                        <p:attrNameLst>
                                          <p:attrName>style.visibility</p:attrName>
                                        </p:attrNameLst>
                                      </p:cBhvr>
                                      <p:to>
                                        <p:strVal val="visible"/>
                                      </p:to>
                                    </p:set>
                                    <p:anim calcmode="lin" valueType="num">
                                      <p:cBhvr additive="base">
                                        <p:cTn id="23" dur="500" fill="hold"/>
                                        <p:tgtEl>
                                          <p:spTgt spid="3"/>
                                        </p:tgtEl>
                                        <p:attrNameLst>
                                          <p:attrName>ppt_x</p:attrName>
                                        </p:attrNameLst>
                                      </p:cBhvr>
                                      <p:tavLst>
                                        <p:tav tm="0">
                                          <p:val>
                                            <p:strVal val="1+#ppt_w/2"/>
                                          </p:val>
                                        </p:tav>
                                        <p:tav tm="100000">
                                          <p:val>
                                            <p:strVal val="#ppt_x"/>
                                          </p:val>
                                        </p:tav>
                                      </p:tavLst>
                                    </p:anim>
                                    <p:anim calcmode="lin" valueType="num">
                                      <p:cBhvr additive="base">
                                        <p:cTn id="24" dur="500" fill="hold"/>
                                        <p:tgtEl>
                                          <p:spTgt spid="3"/>
                                        </p:tgtEl>
                                        <p:attrNameLst>
                                          <p:attrName>ppt_y</p:attrName>
                                        </p:attrNameLst>
                                      </p:cBhvr>
                                      <p:tavLst>
                                        <p:tav tm="0">
                                          <p:val>
                                            <p:strVal val="#ppt_y"/>
                                          </p:val>
                                        </p:tav>
                                        <p:tav tm="100000">
                                          <p:val>
                                            <p:strVal val="#ppt_y"/>
                                          </p:val>
                                        </p:tav>
                                      </p:tavLst>
                                    </p:anim>
                                  </p:childTnLst>
                                </p:cTn>
                              </p:par>
                              <p:par>
                                <p:cTn id="25" presetID="10" presetClass="entr" presetSubtype="0" fill="hold" grpId="0" nodeType="withEffect">
                                  <p:stCondLst>
                                    <p:cond delay="700"/>
                                  </p:stCondLst>
                                  <p:childTnLst>
                                    <p:set>
                                      <p:cBhvr>
                                        <p:cTn id="26" dur="1" fill="hold">
                                          <p:stCondLst>
                                            <p:cond delay="0"/>
                                          </p:stCondLst>
                                        </p:cTn>
                                        <p:tgtEl>
                                          <p:spTgt spid="2">
                                            <p:txEl>
                                              <p:pRg st="0" end="0"/>
                                            </p:txEl>
                                          </p:spTgt>
                                        </p:tgtEl>
                                        <p:attrNameLst>
                                          <p:attrName>style.visibility</p:attrName>
                                        </p:attrNameLst>
                                      </p:cBhvr>
                                      <p:to>
                                        <p:strVal val="visible"/>
                                      </p:to>
                                    </p:set>
                                    <p:animEffect transition="in" filter="fade">
                                      <p:cBhvr>
                                        <p:cTn id="27" dur="5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 grpId="0" build="p"/>
      <p:bldP spid="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9"/>
          <p:cNvGrpSpPr/>
          <p:nvPr/>
        </p:nvGrpSpPr>
        <p:grpSpPr>
          <a:xfrm>
            <a:off x="-106362" y="2278062"/>
            <a:ext cx="14036611" cy="3124200"/>
            <a:chOff x="0" y="7154862"/>
            <a:chExt cx="14036611" cy="3124200"/>
          </a:xfrm>
        </p:grpSpPr>
        <p:sp>
          <p:nvSpPr>
            <p:cNvPr id="2" name="Rectangle 1"/>
            <p:cNvSpPr/>
            <p:nvPr/>
          </p:nvSpPr>
          <p:spPr bwMode="auto">
            <a:xfrm>
              <a:off x="0" y="7154862"/>
              <a:ext cx="12436475" cy="3124200"/>
            </a:xfrm>
            <a:prstGeom prst="rect">
              <a:avLst/>
            </a:pr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sp>
          <p:nvSpPr>
            <p:cNvPr id="7" name="Parallelogram 6"/>
            <p:cNvSpPr/>
            <p:nvPr/>
          </p:nvSpPr>
          <p:spPr bwMode="auto">
            <a:xfrm>
              <a:off x="11552237" y="7154862"/>
              <a:ext cx="2484374" cy="3124200"/>
            </a:xfrm>
            <a:prstGeom prst="parallelogram">
              <a:avLst>
                <a:gd name="adj" fmla="val 55592"/>
              </a:avLst>
            </a:pr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sp>
          <p:nvSpPr>
            <p:cNvPr id="3" name="Rectangle 2"/>
            <p:cNvSpPr/>
            <p:nvPr/>
          </p:nvSpPr>
          <p:spPr bwMode="auto">
            <a:xfrm>
              <a:off x="11095037" y="7154862"/>
              <a:ext cx="2057400" cy="1981200"/>
            </a:xfrm>
            <a:prstGeom prst="rect">
              <a:avLst/>
            </a:pr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grpSp>
      <p:sp>
        <p:nvSpPr>
          <p:cNvPr id="4" name="Title 3"/>
          <p:cNvSpPr>
            <a:spLocks noGrp="1"/>
          </p:cNvSpPr>
          <p:nvPr>
            <p:ph type="title"/>
          </p:nvPr>
        </p:nvSpPr>
        <p:spPr/>
        <p:txBody>
          <a:bodyPr/>
          <a:lstStyle/>
          <a:p>
            <a:r>
              <a:rPr lang="en-US" dirty="0"/>
              <a:t>Easily include Cognitive Services</a:t>
            </a:r>
          </a:p>
        </p:txBody>
      </p:sp>
      <p:sp>
        <p:nvSpPr>
          <p:cNvPr id="9" name="Flowchart: Process 8"/>
          <p:cNvSpPr/>
          <p:nvPr/>
        </p:nvSpPr>
        <p:spPr bwMode="auto">
          <a:xfrm flipH="1" flipV="1">
            <a:off x="-2011363" y="2278062"/>
            <a:ext cx="3664152" cy="312420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127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78 w 10000"/>
              <a:gd name="connsiteY4" fmla="*/ 0 h 10000"/>
              <a:gd name="connsiteX0" fmla="*/ 126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68 w 10000"/>
              <a:gd name="connsiteY4" fmla="*/ 0 h 10000"/>
              <a:gd name="connsiteX0" fmla="*/ 3729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372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3729" y="0"/>
                </a:moveTo>
                <a:lnTo>
                  <a:pt x="10000" y="0"/>
                </a:lnTo>
                <a:lnTo>
                  <a:pt x="10000" y="10000"/>
                </a:lnTo>
                <a:lnTo>
                  <a:pt x="0" y="10000"/>
                </a:lnTo>
                <a:lnTo>
                  <a:pt x="3729" y="0"/>
                </a:lnTo>
                <a:close/>
              </a:path>
            </a:pathLst>
          </a:cu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p:nvSpPr>
        <p:spPr bwMode="auto">
          <a:xfrm>
            <a:off x="2408236" y="4060824"/>
            <a:ext cx="9829483" cy="274638"/>
          </a:xfrm>
          <a:prstGeom prst="rect">
            <a:avLst/>
          </a:prstGeom>
          <a:solidFill>
            <a:schemeClr val="accent6">
              <a:lumMod val="20000"/>
              <a:lumOff val="80000"/>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p:cNvSpPr/>
          <p:nvPr/>
        </p:nvSpPr>
        <p:spPr bwMode="auto">
          <a:xfrm>
            <a:off x="2408236" y="4453748"/>
            <a:ext cx="9829483" cy="274638"/>
          </a:xfrm>
          <a:prstGeom prst="rect">
            <a:avLst/>
          </a:prstGeom>
          <a:solidFill>
            <a:schemeClr val="accent6">
              <a:lumMod val="20000"/>
              <a:lumOff val="80000"/>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1366836" y="2811462"/>
            <a:ext cx="11887200" cy="2585323"/>
          </a:xfrm>
        </p:spPr>
        <p:txBody>
          <a:bodyPr/>
          <a:lstStyle/>
          <a:p>
            <a:pPr marL="0" lvl="0" indent="0">
              <a:buNone/>
            </a:pPr>
            <a:r>
              <a:rPr lang="en-US" sz="1200" dirty="0" err="1">
                <a:gradFill>
                  <a:gsLst>
                    <a:gs pos="100000">
                      <a:srgbClr val="404040"/>
                    </a:gs>
                    <a:gs pos="0">
                      <a:srgbClr val="404040"/>
                    </a:gs>
                  </a:gsLst>
                  <a:lin ang="5400000" scaled="0"/>
                </a:gradFill>
              </a:rPr>
              <a:t>ProjectOxford.Face.Contract.Face</a:t>
            </a:r>
            <a:r>
              <a:rPr lang="en-US" sz="1200" dirty="0">
                <a:gradFill>
                  <a:gsLst>
                    <a:gs pos="100000">
                      <a:srgbClr val="404040"/>
                    </a:gs>
                    <a:gs pos="0">
                      <a:srgbClr val="404040"/>
                    </a:gs>
                  </a:gsLst>
                  <a:lin ang="5400000" scaled="0"/>
                </a:gradFill>
              </a:rPr>
              <a:t>[] </a:t>
            </a:r>
            <a:r>
              <a:rPr lang="en-US" sz="1200" dirty="0" err="1">
                <a:gradFill>
                  <a:gsLst>
                    <a:gs pos="100000">
                      <a:srgbClr val="404040"/>
                    </a:gs>
                    <a:gs pos="0">
                      <a:srgbClr val="404040"/>
                    </a:gs>
                  </a:gsLst>
                  <a:lin ang="5400000" scaled="0"/>
                </a:gradFill>
              </a:rPr>
              <a:t>detectionResults</a:t>
            </a:r>
            <a:r>
              <a:rPr lang="en-US" sz="1200" dirty="0">
                <a:gradFill>
                  <a:gsLst>
                    <a:gs pos="100000">
                      <a:srgbClr val="404040"/>
                    </a:gs>
                    <a:gs pos="0">
                      <a:srgbClr val="404040"/>
                    </a:gs>
                  </a:gsLst>
                  <a:lin ang="5400000" scaled="0"/>
                </a:gradFill>
              </a:rPr>
              <a:t> = new </a:t>
            </a:r>
            <a:r>
              <a:rPr lang="en-US" sz="1200" dirty="0" err="1">
                <a:gradFill>
                  <a:gsLst>
                    <a:gs pos="100000">
                      <a:srgbClr val="404040"/>
                    </a:gs>
                    <a:gs pos="0">
                      <a:srgbClr val="404040"/>
                    </a:gs>
                  </a:gsLst>
                  <a:lin ang="5400000" scaled="0"/>
                </a:gradFill>
              </a:rPr>
              <a:t>ProjectOxford.Face.Contract.Face</a:t>
            </a:r>
            <a:r>
              <a:rPr lang="en-US" sz="1200" dirty="0">
                <a:gradFill>
                  <a:gsLst>
                    <a:gs pos="100000">
                      <a:srgbClr val="404040"/>
                    </a:gs>
                    <a:gs pos="0">
                      <a:srgbClr val="404040"/>
                    </a:gs>
                  </a:gsLst>
                  <a:lin ang="5400000" scaled="0"/>
                </a:gradFill>
              </a:rPr>
              <a:t>[0];</a:t>
            </a:r>
          </a:p>
          <a:p>
            <a:pPr marL="0" lvl="0" indent="0">
              <a:buNone/>
            </a:pPr>
            <a:r>
              <a:rPr lang="en-US" sz="1200" dirty="0" err="1">
                <a:gradFill>
                  <a:gsLst>
                    <a:gs pos="100000">
                      <a:srgbClr val="404040"/>
                    </a:gs>
                    <a:gs pos="0">
                      <a:srgbClr val="404040"/>
                    </a:gs>
                  </a:gsLst>
                  <a:lin ang="5400000" scaled="0"/>
                </a:gradFill>
              </a:rPr>
              <a:t>ProjectOxford.Face.Contract.IdentifyResult</a:t>
            </a:r>
            <a:r>
              <a:rPr lang="en-US" sz="1200" dirty="0">
                <a:gradFill>
                  <a:gsLst>
                    <a:gs pos="100000">
                      <a:srgbClr val="404040"/>
                    </a:gs>
                    <a:gs pos="0">
                      <a:srgbClr val="404040"/>
                    </a:gs>
                  </a:gsLst>
                  <a:lin ang="5400000" scaled="0"/>
                </a:gradFill>
              </a:rPr>
              <a:t>[] </a:t>
            </a:r>
            <a:r>
              <a:rPr lang="en-US" sz="1200" dirty="0" err="1">
                <a:gradFill>
                  <a:gsLst>
                    <a:gs pos="100000">
                      <a:srgbClr val="404040"/>
                    </a:gs>
                    <a:gs pos="0">
                      <a:srgbClr val="404040"/>
                    </a:gs>
                  </a:gsLst>
                  <a:lin ang="5400000" scaled="0"/>
                </a:gradFill>
              </a:rPr>
              <a:t>identifyResults</a:t>
            </a:r>
            <a:r>
              <a:rPr lang="en-US" sz="1200" dirty="0">
                <a:gradFill>
                  <a:gsLst>
                    <a:gs pos="100000">
                      <a:srgbClr val="404040"/>
                    </a:gs>
                    <a:gs pos="0">
                      <a:srgbClr val="404040"/>
                    </a:gs>
                  </a:gsLst>
                  <a:lin ang="5400000" scaled="0"/>
                </a:gradFill>
              </a:rPr>
              <a:t> = new </a:t>
            </a:r>
            <a:r>
              <a:rPr lang="en-US" sz="1200" dirty="0" err="1">
                <a:gradFill>
                  <a:gsLst>
                    <a:gs pos="100000">
                      <a:srgbClr val="404040"/>
                    </a:gs>
                    <a:gs pos="0">
                      <a:srgbClr val="404040"/>
                    </a:gs>
                  </a:gsLst>
                  <a:lin ang="5400000" scaled="0"/>
                </a:gradFill>
              </a:rPr>
              <a:t>ProjectOxford.Face.Contract.IdentifyResult</a:t>
            </a:r>
            <a:r>
              <a:rPr lang="en-US" sz="1200" dirty="0">
                <a:gradFill>
                  <a:gsLst>
                    <a:gs pos="100000">
                      <a:srgbClr val="404040"/>
                    </a:gs>
                    <a:gs pos="0">
                      <a:srgbClr val="404040"/>
                    </a:gs>
                  </a:gsLst>
                  <a:lin ang="5400000" scaled="0"/>
                </a:gradFill>
              </a:rPr>
              <a:t>[0];</a:t>
            </a:r>
          </a:p>
          <a:p>
            <a:pPr marL="0" lvl="0" indent="0">
              <a:buNone/>
            </a:pPr>
            <a:endParaRPr lang="en-US" sz="1200" dirty="0">
              <a:gradFill>
                <a:gsLst>
                  <a:gs pos="100000">
                    <a:srgbClr val="404040"/>
                  </a:gs>
                  <a:gs pos="0">
                    <a:srgbClr val="404040"/>
                  </a:gs>
                </a:gsLst>
                <a:lin ang="5400000" scaled="0"/>
              </a:gradFill>
            </a:endParaRPr>
          </a:p>
          <a:p>
            <a:pPr marL="0" lvl="0" indent="0">
              <a:buNone/>
            </a:pPr>
            <a:r>
              <a:rPr lang="en-US" sz="1200" dirty="0">
                <a:gradFill>
                  <a:gsLst>
                    <a:gs pos="100000">
                      <a:srgbClr val="404040"/>
                    </a:gs>
                    <a:gs pos="0">
                      <a:srgbClr val="404040"/>
                    </a:gs>
                  </a:gsLst>
                  <a:lin ang="5400000" scaled="0"/>
                </a:gradFill>
              </a:rPr>
              <a:t>using (</a:t>
            </a:r>
            <a:r>
              <a:rPr lang="en-US" sz="1200" dirty="0" err="1">
                <a:gradFill>
                  <a:gsLst>
                    <a:gs pos="100000">
                      <a:srgbClr val="404040"/>
                    </a:gs>
                    <a:gs pos="0">
                      <a:srgbClr val="404040"/>
                    </a:gs>
                  </a:gsLst>
                  <a:lin ang="5400000" scaled="0"/>
                </a:gradFill>
              </a:rPr>
              <a:t>var</a:t>
            </a:r>
            <a:r>
              <a:rPr lang="en-US" sz="1200" dirty="0">
                <a:gradFill>
                  <a:gsLst>
                    <a:gs pos="100000">
                      <a:srgbClr val="404040"/>
                    </a:gs>
                    <a:gs pos="0">
                      <a:srgbClr val="404040"/>
                    </a:gs>
                  </a:gsLst>
                  <a:lin ang="5400000" scaled="0"/>
                </a:gradFill>
              </a:rPr>
              <a:t> </a:t>
            </a:r>
            <a:r>
              <a:rPr lang="en-US" sz="1200" dirty="0" err="1">
                <a:gradFill>
                  <a:gsLst>
                    <a:gs pos="100000">
                      <a:srgbClr val="404040"/>
                    </a:gs>
                    <a:gs pos="0">
                      <a:srgbClr val="404040"/>
                    </a:gs>
                  </a:gsLst>
                  <a:lin ang="5400000" scaled="0"/>
                </a:gradFill>
              </a:rPr>
              <a:t>imageFileStream</a:t>
            </a:r>
            <a:r>
              <a:rPr lang="en-US" sz="1200" dirty="0">
                <a:gradFill>
                  <a:gsLst>
                    <a:gs pos="100000">
                      <a:srgbClr val="404040"/>
                    </a:gs>
                    <a:gs pos="0">
                      <a:srgbClr val="404040"/>
                    </a:gs>
                  </a:gsLst>
                  <a:lin ang="5400000" scaled="0"/>
                </a:gradFill>
              </a:rPr>
              <a:t> = </a:t>
            </a:r>
            <a:r>
              <a:rPr lang="en-US" sz="1200" dirty="0" err="1">
                <a:gradFill>
                  <a:gsLst>
                    <a:gs pos="100000">
                      <a:srgbClr val="404040"/>
                    </a:gs>
                    <a:gs pos="0">
                      <a:srgbClr val="404040"/>
                    </a:gs>
                  </a:gsLst>
                  <a:lin ang="5400000" scaled="0"/>
                </a:gradFill>
              </a:rPr>
              <a:t>Context.ContentResolver.OpenInputStream</a:t>
            </a:r>
            <a:r>
              <a:rPr lang="en-US" sz="1200" dirty="0">
                <a:gradFill>
                  <a:gsLst>
                    <a:gs pos="100000">
                      <a:srgbClr val="404040"/>
                    </a:gs>
                    <a:gs pos="0">
                      <a:srgbClr val="404040"/>
                    </a:gs>
                  </a:gsLst>
                  <a:lin ang="5400000" scaled="0"/>
                </a:gradFill>
              </a:rPr>
              <a:t>(</a:t>
            </a:r>
            <a:r>
              <a:rPr lang="en-US" sz="1200" dirty="0" err="1">
                <a:gradFill>
                  <a:gsLst>
                    <a:gs pos="100000">
                      <a:srgbClr val="404040"/>
                    </a:gs>
                    <a:gs pos="0">
                      <a:srgbClr val="404040"/>
                    </a:gs>
                  </a:gsLst>
                  <a:lin ang="5400000" scaled="0"/>
                </a:gradFill>
              </a:rPr>
              <a:t>imageUri</a:t>
            </a:r>
            <a:r>
              <a:rPr lang="en-US" sz="1200" dirty="0">
                <a:gradFill>
                  <a:gsLst>
                    <a:gs pos="100000">
                      <a:srgbClr val="404040"/>
                    </a:gs>
                    <a:gs pos="0">
                      <a:srgbClr val="404040"/>
                    </a:gs>
                  </a:gsLst>
                  <a:lin ang="5400000" scaled="0"/>
                </a:gradFill>
              </a:rPr>
              <a:t>))</a:t>
            </a:r>
          </a:p>
          <a:p>
            <a:pPr marL="0" lvl="0" indent="0">
              <a:buNone/>
            </a:pPr>
            <a:r>
              <a:rPr lang="en-US" sz="1200" dirty="0">
                <a:gradFill>
                  <a:gsLst>
                    <a:gs pos="100000">
                      <a:srgbClr val="404040"/>
                    </a:gs>
                    <a:gs pos="0">
                      <a:srgbClr val="404040"/>
                    </a:gs>
                  </a:gsLst>
                  <a:lin ang="5400000" scaled="0"/>
                </a:gradFill>
              </a:rPr>
              <a:t>{</a:t>
            </a:r>
          </a:p>
          <a:p>
            <a:pPr marL="0" lvl="0" indent="0">
              <a:buNone/>
            </a:pPr>
            <a:r>
              <a:rPr lang="en-US" sz="1200" dirty="0">
                <a:gradFill>
                  <a:gsLst>
                    <a:gs pos="100000">
                      <a:srgbClr val="404040"/>
                    </a:gs>
                    <a:gs pos="0">
                      <a:srgbClr val="404040"/>
                    </a:gs>
                  </a:gsLst>
                  <a:lin ang="5400000" scaled="0"/>
                </a:gradFill>
              </a:rPr>
              <a:t>	//Call detection and identification REST API</a:t>
            </a:r>
          </a:p>
          <a:p>
            <a:pPr marL="0" lvl="0" indent="0">
              <a:buNone/>
            </a:pPr>
            <a:r>
              <a:rPr lang="en-US" sz="1200" dirty="0">
                <a:gradFill>
                  <a:gsLst>
                    <a:gs pos="100000">
                      <a:srgbClr val="404040"/>
                    </a:gs>
                    <a:gs pos="0">
                      <a:srgbClr val="404040"/>
                    </a:gs>
                  </a:gsLst>
                  <a:lin ang="5400000" scaled="0"/>
                </a:gradFill>
              </a:rPr>
              <a:t>	</a:t>
            </a:r>
            <a:r>
              <a:rPr lang="en-US" sz="1200" dirty="0" err="1">
                <a:gradFill>
                  <a:gsLst>
                    <a:gs pos="100000">
                      <a:srgbClr val="404040"/>
                    </a:gs>
                    <a:gs pos="0">
                      <a:srgbClr val="404040"/>
                    </a:gs>
                  </a:gsLst>
                  <a:lin ang="5400000" scaled="0"/>
                </a:gradFill>
              </a:rPr>
              <a:t>detectionResults</a:t>
            </a:r>
            <a:r>
              <a:rPr lang="en-US" sz="1200" dirty="0">
                <a:gradFill>
                  <a:gsLst>
                    <a:gs pos="100000">
                      <a:srgbClr val="404040"/>
                    </a:gs>
                    <a:gs pos="0">
                      <a:srgbClr val="404040"/>
                    </a:gs>
                  </a:gsLst>
                  <a:lin ang="5400000" scaled="0"/>
                </a:gradFill>
              </a:rPr>
              <a:t> = await </a:t>
            </a:r>
            <a:r>
              <a:rPr lang="en-US" sz="1200" dirty="0" err="1">
                <a:gradFill>
                  <a:gsLst>
                    <a:gs pos="100000">
                      <a:srgbClr val="404040"/>
                    </a:gs>
                    <a:gs pos="0">
                      <a:srgbClr val="404040"/>
                    </a:gs>
                  </a:gsLst>
                  <a:lin ang="5400000" scaled="0"/>
                </a:gradFill>
              </a:rPr>
              <a:t>client.DetectAsync</a:t>
            </a:r>
            <a:r>
              <a:rPr lang="en-US" sz="1200" dirty="0">
                <a:gradFill>
                  <a:gsLst>
                    <a:gs pos="100000">
                      <a:srgbClr val="404040"/>
                    </a:gs>
                    <a:gs pos="0">
                      <a:srgbClr val="404040"/>
                    </a:gs>
                  </a:gsLst>
                  <a:lin ang="5400000" scaled="0"/>
                </a:gradFill>
              </a:rPr>
              <a:t>(</a:t>
            </a:r>
            <a:r>
              <a:rPr lang="en-US" sz="1200" dirty="0" err="1">
                <a:gradFill>
                  <a:gsLst>
                    <a:gs pos="100000">
                      <a:srgbClr val="404040"/>
                    </a:gs>
                    <a:gs pos="0">
                      <a:srgbClr val="404040"/>
                    </a:gs>
                  </a:gsLst>
                  <a:lin ang="5400000" scaled="0"/>
                </a:gradFill>
              </a:rPr>
              <a:t>imageStream</a:t>
            </a:r>
            <a:r>
              <a:rPr lang="en-US" sz="1200" dirty="0">
                <a:gradFill>
                  <a:gsLst>
                    <a:gs pos="100000">
                      <a:srgbClr val="404040"/>
                    </a:gs>
                    <a:gs pos="0">
                      <a:srgbClr val="404040"/>
                    </a:gs>
                  </a:gsLst>
                  <a:lin ang="5400000" scaled="0"/>
                </a:gradFill>
              </a:rPr>
              <a:t>: </a:t>
            </a:r>
            <a:r>
              <a:rPr lang="en-US" sz="1200" dirty="0" err="1">
                <a:gradFill>
                  <a:gsLst>
                    <a:gs pos="100000">
                      <a:srgbClr val="404040"/>
                    </a:gs>
                    <a:gs pos="0">
                      <a:srgbClr val="404040"/>
                    </a:gs>
                  </a:gsLst>
                  <a:lin ang="5400000" scaled="0"/>
                </a:gradFill>
              </a:rPr>
              <a:t>imageFileStream</a:t>
            </a:r>
            <a:r>
              <a:rPr lang="en-US" sz="1200" dirty="0">
                <a:gradFill>
                  <a:gsLst>
                    <a:gs pos="100000">
                      <a:srgbClr val="404040"/>
                    </a:gs>
                    <a:gs pos="0">
                      <a:srgbClr val="404040"/>
                    </a:gs>
                  </a:gsLst>
                  <a:lin ang="5400000" scaled="0"/>
                </a:gradFill>
              </a:rPr>
              <a:t>, </a:t>
            </a:r>
            <a:r>
              <a:rPr lang="en-US" sz="1200" dirty="0" err="1">
                <a:gradFill>
                  <a:gsLst>
                    <a:gs pos="100000">
                      <a:srgbClr val="404040"/>
                    </a:gs>
                    <a:gs pos="0">
                      <a:srgbClr val="404040"/>
                    </a:gs>
                  </a:gsLst>
                  <a:lin ang="5400000" scaled="0"/>
                </a:gradFill>
              </a:rPr>
              <a:t>analyzesAge</a:t>
            </a:r>
            <a:r>
              <a:rPr lang="en-US" sz="1200" dirty="0">
                <a:gradFill>
                  <a:gsLst>
                    <a:gs pos="100000">
                      <a:srgbClr val="404040"/>
                    </a:gs>
                    <a:gs pos="0">
                      <a:srgbClr val="404040"/>
                    </a:gs>
                  </a:gsLst>
                  <a:lin ang="5400000" scaled="0"/>
                </a:gradFill>
              </a:rPr>
              <a:t>: true, </a:t>
            </a:r>
            <a:r>
              <a:rPr lang="en-US" sz="1200" dirty="0" err="1">
                <a:gradFill>
                  <a:gsLst>
                    <a:gs pos="100000">
                      <a:srgbClr val="404040"/>
                    </a:gs>
                    <a:gs pos="0">
                      <a:srgbClr val="404040"/>
                    </a:gs>
                  </a:gsLst>
                  <a:lin ang="5400000" scaled="0"/>
                </a:gradFill>
              </a:rPr>
              <a:t>analyzesGender</a:t>
            </a:r>
            <a:r>
              <a:rPr lang="en-US" sz="1200" dirty="0">
                <a:gradFill>
                  <a:gsLst>
                    <a:gs pos="100000">
                      <a:srgbClr val="404040"/>
                    </a:gs>
                    <a:gs pos="0">
                      <a:srgbClr val="404040"/>
                    </a:gs>
                  </a:gsLst>
                  <a:lin ang="5400000" scaled="0"/>
                </a:gradFill>
              </a:rPr>
              <a:t>: true);</a:t>
            </a:r>
          </a:p>
          <a:p>
            <a:pPr marL="0" lvl="0" indent="0">
              <a:buNone/>
            </a:pPr>
            <a:endParaRPr lang="en-US" sz="1200" dirty="0">
              <a:gradFill>
                <a:gsLst>
                  <a:gs pos="100000">
                    <a:srgbClr val="404040"/>
                  </a:gs>
                  <a:gs pos="0">
                    <a:srgbClr val="404040"/>
                  </a:gs>
                </a:gsLst>
                <a:lin ang="5400000" scaled="0"/>
              </a:gradFill>
            </a:endParaRPr>
          </a:p>
          <a:p>
            <a:pPr marL="0" lvl="0" indent="0">
              <a:buNone/>
            </a:pPr>
            <a:r>
              <a:rPr lang="en-US" sz="1200" dirty="0">
                <a:gradFill>
                  <a:gsLst>
                    <a:gs pos="100000">
                      <a:srgbClr val="404040"/>
                    </a:gs>
                    <a:gs pos="0">
                      <a:srgbClr val="404040"/>
                    </a:gs>
                  </a:gsLst>
                  <a:lin ang="5400000" scaled="0"/>
                </a:gradFill>
              </a:rPr>
              <a:t>	</a:t>
            </a:r>
            <a:r>
              <a:rPr lang="en-US" sz="1200" dirty="0" err="1">
                <a:gradFill>
                  <a:gsLst>
                    <a:gs pos="100000">
                      <a:srgbClr val="404040"/>
                    </a:gs>
                    <a:gs pos="0">
                      <a:srgbClr val="404040"/>
                    </a:gs>
                  </a:gsLst>
                  <a:lin ang="5400000" scaled="0"/>
                </a:gradFill>
              </a:rPr>
              <a:t>identifyResults</a:t>
            </a:r>
            <a:r>
              <a:rPr lang="en-US" sz="1200" dirty="0">
                <a:gradFill>
                  <a:gsLst>
                    <a:gs pos="100000">
                      <a:srgbClr val="404040"/>
                    </a:gs>
                    <a:gs pos="0">
                      <a:srgbClr val="404040"/>
                    </a:gs>
                  </a:gsLst>
                  <a:lin ang="5400000" scaled="0"/>
                </a:gradFill>
              </a:rPr>
              <a:t> = await </a:t>
            </a:r>
            <a:r>
              <a:rPr lang="en-US" sz="1200" dirty="0" err="1">
                <a:gradFill>
                  <a:gsLst>
                    <a:gs pos="100000">
                      <a:srgbClr val="404040"/>
                    </a:gs>
                    <a:gs pos="0">
                      <a:srgbClr val="404040"/>
                    </a:gs>
                  </a:gsLst>
                  <a:lin ang="5400000" scaled="0"/>
                </a:gradFill>
              </a:rPr>
              <a:t>client.IdentifyAsync</a:t>
            </a:r>
            <a:r>
              <a:rPr lang="en-US" sz="1200" dirty="0">
                <a:gradFill>
                  <a:gsLst>
                    <a:gs pos="100000">
                      <a:srgbClr val="404040"/>
                    </a:gs>
                    <a:gs pos="0">
                      <a:srgbClr val="404040"/>
                    </a:gs>
                  </a:gsLst>
                  <a:lin ang="5400000" scaled="0"/>
                </a:gradFill>
              </a:rPr>
              <a:t>(</a:t>
            </a:r>
            <a:r>
              <a:rPr lang="en-US" sz="1200" dirty="0" err="1">
                <a:gradFill>
                  <a:gsLst>
                    <a:gs pos="100000">
                      <a:srgbClr val="404040"/>
                    </a:gs>
                    <a:gs pos="0">
                      <a:srgbClr val="404040"/>
                    </a:gs>
                  </a:gsLst>
                  <a:lin ang="5400000" scaled="0"/>
                </a:gradFill>
              </a:rPr>
              <a:t>personGroupId</a:t>
            </a:r>
            <a:r>
              <a:rPr lang="en-US" sz="1200" dirty="0">
                <a:gradFill>
                  <a:gsLst>
                    <a:gs pos="100000">
                      <a:srgbClr val="404040"/>
                    </a:gs>
                    <a:gs pos="0">
                      <a:srgbClr val="404040"/>
                    </a:gs>
                  </a:gsLst>
                  <a:lin ang="5400000" scaled="0"/>
                </a:gradFill>
              </a:rPr>
              <a:t>, </a:t>
            </a:r>
            <a:r>
              <a:rPr lang="en-US" sz="1200" dirty="0" err="1">
                <a:gradFill>
                  <a:gsLst>
                    <a:gs pos="100000">
                      <a:srgbClr val="404040"/>
                    </a:gs>
                    <a:gs pos="0">
                      <a:srgbClr val="404040"/>
                    </a:gs>
                  </a:gsLst>
                  <a:lin ang="5400000" scaled="0"/>
                </a:gradFill>
              </a:rPr>
              <a:t>detectionResults.Select</a:t>
            </a:r>
            <a:r>
              <a:rPr lang="en-US" sz="1200" dirty="0">
                <a:gradFill>
                  <a:gsLst>
                    <a:gs pos="100000">
                      <a:srgbClr val="404040"/>
                    </a:gs>
                    <a:gs pos="0">
                      <a:srgbClr val="404040"/>
                    </a:gs>
                  </a:gsLst>
                  <a:lin ang="5400000" scaled="0"/>
                </a:gradFill>
              </a:rPr>
              <a:t>(face =&gt; </a:t>
            </a:r>
            <a:r>
              <a:rPr lang="en-US" sz="1200" dirty="0" err="1">
                <a:gradFill>
                  <a:gsLst>
                    <a:gs pos="100000">
                      <a:srgbClr val="404040"/>
                    </a:gs>
                    <a:gs pos="0">
                      <a:srgbClr val="404040"/>
                    </a:gs>
                  </a:gsLst>
                  <a:lin ang="5400000" scaled="0"/>
                </a:gradFill>
              </a:rPr>
              <a:t>face.FaceId</a:t>
            </a:r>
            <a:r>
              <a:rPr lang="en-US" sz="1200" dirty="0">
                <a:gradFill>
                  <a:gsLst>
                    <a:gs pos="100000">
                      <a:srgbClr val="404040"/>
                    </a:gs>
                    <a:gs pos="0">
                      <a:srgbClr val="404040"/>
                    </a:gs>
                  </a:gsLst>
                  <a:lin ang="5400000" scaled="0"/>
                </a:gradFill>
              </a:rPr>
              <a:t>).</a:t>
            </a:r>
            <a:r>
              <a:rPr lang="en-US" sz="1200" dirty="0" err="1">
                <a:gradFill>
                  <a:gsLst>
                    <a:gs pos="100000">
                      <a:srgbClr val="404040"/>
                    </a:gs>
                    <a:gs pos="0">
                      <a:srgbClr val="404040"/>
                    </a:gs>
                  </a:gsLst>
                  <a:lin ang="5400000" scaled="0"/>
                </a:gradFill>
              </a:rPr>
              <a:t>ToArray</a:t>
            </a:r>
            <a:r>
              <a:rPr lang="en-US" sz="1200" dirty="0">
                <a:gradFill>
                  <a:gsLst>
                    <a:gs pos="100000">
                      <a:srgbClr val="404040"/>
                    </a:gs>
                    <a:gs pos="0">
                      <a:srgbClr val="404040"/>
                    </a:gs>
                  </a:gsLst>
                  <a:lin ang="5400000" scaled="0"/>
                </a:gradFill>
              </a:rPr>
              <a:t>());</a:t>
            </a:r>
          </a:p>
          <a:p>
            <a:pPr marL="0" lvl="0" indent="0">
              <a:buNone/>
            </a:pPr>
            <a:r>
              <a:rPr lang="en-US" sz="1200" dirty="0">
                <a:gradFill>
                  <a:gsLst>
                    <a:gs pos="100000">
                      <a:srgbClr val="404040"/>
                    </a:gs>
                    <a:gs pos="0">
                      <a:srgbClr val="404040"/>
                    </a:gs>
                  </a:gsLst>
                  <a:lin ang="5400000" scaled="0"/>
                </a:gradFill>
              </a:rPr>
              <a:t>}</a:t>
            </a:r>
          </a:p>
          <a:p>
            <a:endParaRPr lang="en-US" sz="2000" dirty="0"/>
          </a:p>
        </p:txBody>
      </p:sp>
      <p:sp>
        <p:nvSpPr>
          <p:cNvPr id="11" name="Text Placeholder 4"/>
          <p:cNvSpPr txBox="1">
            <a:spLocks/>
          </p:cNvSpPr>
          <p:nvPr/>
        </p:nvSpPr>
        <p:spPr>
          <a:xfrm>
            <a:off x="1366836" y="2811462"/>
            <a:ext cx="11887200" cy="1274195"/>
          </a:xfrm>
          <a:prstGeom prst="rect">
            <a:avLst/>
          </a:prstGeom>
          <a:solidFill>
            <a:srgbClr val="F3F3F3"/>
          </a:solidFill>
        </p:spPr>
        <p:txBody>
          <a:bodyPr vert="horz" wrap="square" lIns="146304" tIns="91440" rIns="146304" bIns="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71441"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dirty="0" smtClean="0">
                <a:gradFill>
                  <a:gsLst>
                    <a:gs pos="100000">
                      <a:schemeClr val="tx1"/>
                    </a:gs>
                    <a:gs pos="0">
                      <a:schemeClr val="tx1"/>
                    </a:gs>
                  </a:gsLst>
                  <a:lin ang="5400000" scaled="0"/>
                </a:gradFill>
                <a:latin typeface="Consolas" pitchFamily="49" charset="0"/>
                <a:ea typeface="+mn-ea"/>
                <a:cs typeface="Consolas" pitchFamily="49"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sz="1200" dirty="0" err="1">
                <a:solidFill>
                  <a:schemeClr val="tx1"/>
                </a:solidFill>
              </a:rPr>
              <a:t>ProjectOxford.Face.Contract.Face</a:t>
            </a:r>
            <a:r>
              <a:rPr sz="1200" dirty="0">
                <a:solidFill>
                  <a:schemeClr val="tx1"/>
                </a:solidFill>
              </a:rPr>
              <a:t>[] </a:t>
            </a:r>
            <a:r>
              <a:rPr sz="1200" dirty="0" err="1">
                <a:solidFill>
                  <a:schemeClr val="tx1"/>
                </a:solidFill>
              </a:rPr>
              <a:t>detectionResults</a:t>
            </a:r>
            <a:r>
              <a:rPr sz="1200" dirty="0">
                <a:solidFill>
                  <a:schemeClr val="tx1"/>
                </a:solidFill>
              </a:rPr>
              <a:t> = new </a:t>
            </a:r>
            <a:r>
              <a:rPr sz="1200" dirty="0" err="1">
                <a:solidFill>
                  <a:schemeClr val="tx1"/>
                </a:solidFill>
              </a:rPr>
              <a:t>ProjectOxford.Face.Contract.Face</a:t>
            </a:r>
            <a:r>
              <a:rPr sz="1200" dirty="0">
                <a:solidFill>
                  <a:schemeClr val="tx1"/>
                </a:solidFill>
              </a:rPr>
              <a:t>[0];</a:t>
            </a:r>
          </a:p>
          <a:p>
            <a:pPr marL="0" indent="0">
              <a:buFont typeface="Arial" pitchFamily="34" charset="0"/>
              <a:buNone/>
            </a:pPr>
            <a:r>
              <a:rPr sz="1200" dirty="0" err="1">
                <a:solidFill>
                  <a:schemeClr val="tx1"/>
                </a:solidFill>
              </a:rPr>
              <a:t>ProjectOxford.Face.Contract.IdentifyResult</a:t>
            </a:r>
            <a:r>
              <a:rPr sz="1200" dirty="0">
                <a:solidFill>
                  <a:schemeClr val="tx1"/>
                </a:solidFill>
              </a:rPr>
              <a:t>[] </a:t>
            </a:r>
            <a:r>
              <a:rPr sz="1200" dirty="0" err="1">
                <a:solidFill>
                  <a:schemeClr val="tx1"/>
                </a:solidFill>
              </a:rPr>
              <a:t>identifyResults</a:t>
            </a:r>
            <a:r>
              <a:rPr sz="1200" dirty="0">
                <a:solidFill>
                  <a:schemeClr val="tx1"/>
                </a:solidFill>
              </a:rPr>
              <a:t> = new </a:t>
            </a:r>
            <a:r>
              <a:rPr sz="1200" dirty="0" err="1">
                <a:solidFill>
                  <a:schemeClr val="tx1"/>
                </a:solidFill>
              </a:rPr>
              <a:t>ProjectOxford.Face.Contract.IdentifyResult</a:t>
            </a:r>
            <a:r>
              <a:rPr sz="1200" dirty="0">
                <a:solidFill>
                  <a:schemeClr val="tx1"/>
                </a:solidFill>
              </a:rPr>
              <a:t>[0];</a:t>
            </a:r>
          </a:p>
          <a:p>
            <a:pPr marL="0" indent="0">
              <a:buFont typeface="Arial" pitchFamily="34" charset="0"/>
              <a:buNone/>
            </a:pPr>
            <a:endParaRPr sz="1200" dirty="0">
              <a:solidFill>
                <a:schemeClr val="tx1"/>
              </a:solidFill>
            </a:endParaRPr>
          </a:p>
          <a:p>
            <a:pPr marL="0" indent="0">
              <a:buFont typeface="Arial" pitchFamily="34" charset="0"/>
              <a:buNone/>
            </a:pPr>
            <a:r>
              <a:rPr sz="1200" dirty="0">
                <a:solidFill>
                  <a:schemeClr val="tx1"/>
                </a:solidFill>
              </a:rPr>
              <a:t>using (</a:t>
            </a:r>
            <a:r>
              <a:rPr sz="1200" dirty="0" err="1">
                <a:solidFill>
                  <a:schemeClr val="tx1"/>
                </a:solidFill>
              </a:rPr>
              <a:t>var</a:t>
            </a:r>
            <a:r>
              <a:rPr sz="1200" dirty="0">
                <a:solidFill>
                  <a:schemeClr val="tx1"/>
                </a:solidFill>
              </a:rPr>
              <a:t> </a:t>
            </a:r>
            <a:r>
              <a:rPr sz="1200" dirty="0" err="1">
                <a:solidFill>
                  <a:schemeClr val="tx1"/>
                </a:solidFill>
              </a:rPr>
              <a:t>imageFileStream</a:t>
            </a:r>
            <a:r>
              <a:rPr sz="1200" dirty="0">
                <a:solidFill>
                  <a:schemeClr val="tx1"/>
                </a:solidFill>
              </a:rPr>
              <a:t> = </a:t>
            </a:r>
            <a:r>
              <a:rPr sz="1200" dirty="0" err="1">
                <a:solidFill>
                  <a:schemeClr val="tx1"/>
                </a:solidFill>
              </a:rPr>
              <a:t>Context.ContentResolver.OpenInputStream</a:t>
            </a:r>
            <a:r>
              <a:rPr sz="1200" dirty="0">
                <a:solidFill>
                  <a:schemeClr val="tx1"/>
                </a:solidFill>
              </a:rPr>
              <a:t>(</a:t>
            </a:r>
            <a:r>
              <a:rPr sz="1200" dirty="0" err="1">
                <a:solidFill>
                  <a:schemeClr val="tx1"/>
                </a:solidFill>
              </a:rPr>
              <a:t>imageUri</a:t>
            </a:r>
            <a:r>
              <a:rPr sz="1200" dirty="0">
                <a:solidFill>
                  <a:schemeClr val="tx1"/>
                </a:solidFill>
              </a:rPr>
              <a:t>))</a:t>
            </a:r>
          </a:p>
          <a:p>
            <a:pPr marL="0" indent="0">
              <a:buFont typeface="Arial" pitchFamily="34" charset="0"/>
              <a:buNone/>
            </a:pPr>
            <a:r>
              <a:rPr sz="1200" dirty="0">
                <a:solidFill>
                  <a:schemeClr val="tx1"/>
                </a:solidFill>
              </a:rPr>
              <a:t>{</a:t>
            </a:r>
          </a:p>
          <a:p>
            <a:pPr marL="0" indent="0">
              <a:buFont typeface="Arial" pitchFamily="34" charset="0"/>
              <a:buNone/>
            </a:pPr>
            <a:r>
              <a:rPr sz="1200" dirty="0">
                <a:solidFill>
                  <a:schemeClr val="tx1"/>
                </a:solidFill>
              </a:rPr>
              <a:t>	//Call detection and identification REST API</a:t>
            </a:r>
          </a:p>
        </p:txBody>
      </p:sp>
    </p:spTree>
    <p:extLst>
      <p:ext uri="{BB962C8B-B14F-4D97-AF65-F5344CB8AC3E}">
        <p14:creationId xmlns:p14="http://schemas.microsoft.com/office/powerpoint/2010/main" val="11936013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par>
                                <p:cTn id="9" presetID="2" presetClass="entr" presetSubtype="8" decel="100000" fill="hold" nodeType="withEffect">
                                  <p:stCondLst>
                                    <p:cond delay="0"/>
                                  </p:stCondLst>
                                  <p:childTnLst>
                                    <p:set>
                                      <p:cBhvr>
                                        <p:cTn id="10" dur="1" fill="hold">
                                          <p:stCondLst>
                                            <p:cond delay="0"/>
                                          </p:stCondLst>
                                        </p:cTn>
                                        <p:tgtEl>
                                          <p:spTgt spid="20"/>
                                        </p:tgtEl>
                                        <p:attrNameLst>
                                          <p:attrName>style.visibility</p:attrName>
                                        </p:attrNameLst>
                                      </p:cBhvr>
                                      <p:to>
                                        <p:strVal val="visible"/>
                                      </p:to>
                                    </p:set>
                                    <p:anim calcmode="lin" valueType="num">
                                      <p:cBhvr additive="base">
                                        <p:cTn id="11" dur="750" fill="hold"/>
                                        <p:tgtEl>
                                          <p:spTgt spid="20"/>
                                        </p:tgtEl>
                                        <p:attrNameLst>
                                          <p:attrName>ppt_x</p:attrName>
                                        </p:attrNameLst>
                                      </p:cBhvr>
                                      <p:tavLst>
                                        <p:tav tm="0">
                                          <p:val>
                                            <p:strVal val="0-#ppt_w/2"/>
                                          </p:val>
                                        </p:tav>
                                        <p:tav tm="100000">
                                          <p:val>
                                            <p:strVal val="#ppt_x"/>
                                          </p:val>
                                        </p:tav>
                                      </p:tavLst>
                                    </p:anim>
                                    <p:anim calcmode="lin" valueType="num">
                                      <p:cBhvr additive="base">
                                        <p:cTn id="12" dur="750" fill="hold"/>
                                        <p:tgtEl>
                                          <p:spTgt spid="20"/>
                                        </p:tgtEl>
                                        <p:attrNameLst>
                                          <p:attrName>ppt_y</p:attrName>
                                        </p:attrNameLst>
                                      </p:cBhvr>
                                      <p:tavLst>
                                        <p:tav tm="0">
                                          <p:val>
                                            <p:strVal val="#ppt_y"/>
                                          </p:val>
                                        </p:tav>
                                        <p:tav tm="100000">
                                          <p:val>
                                            <p:strVal val="#ppt_y"/>
                                          </p:val>
                                        </p:tav>
                                      </p:tavLst>
                                    </p:anim>
                                  </p:childTnLst>
                                </p:cTn>
                              </p:par>
                              <p:par>
                                <p:cTn id="13" presetID="10" presetClass="entr" presetSubtype="0" fill="hold" grpId="0" nodeType="withEffect">
                                  <p:stCondLst>
                                    <p:cond delay="25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6" grpId="0" animBg="1"/>
      <p:bldP spid="10" grpId="0" animBg="1"/>
      <p:bldP spid="5" grpId="0"/>
      <p:bldP spid="11"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2"/>
          <p:cNvSpPr txBox="1">
            <a:spLocks/>
          </p:cNvSpPr>
          <p:nvPr/>
        </p:nvSpPr>
        <p:spPr>
          <a:xfrm>
            <a:off x="4816475" y="2345594"/>
            <a:ext cx="8275638" cy="2376035"/>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4400" kern="0" dirty="0">
                <a:gradFill>
                  <a:gsLst>
                    <a:gs pos="1250">
                      <a:srgbClr val="404040"/>
                    </a:gs>
                    <a:gs pos="100000">
                      <a:srgbClr val="404040"/>
                    </a:gs>
                  </a:gsLst>
                  <a:lin ang="5400000" scaled="0"/>
                </a:gradFill>
              </a:rPr>
              <a:t>Vision APIs</a:t>
            </a:r>
            <a:br>
              <a:rPr lang="en-US" kern="0" dirty="0">
                <a:gradFill>
                  <a:gsLst>
                    <a:gs pos="1250">
                      <a:srgbClr val="404040"/>
                    </a:gs>
                    <a:gs pos="100000">
                      <a:srgbClr val="404040"/>
                    </a:gs>
                  </a:gsLst>
                  <a:lin ang="5400000" scaled="0"/>
                </a:gradFill>
              </a:rPr>
            </a:br>
            <a:r>
              <a:rPr lang="en-US" sz="3200" dirty="0">
                <a:gradFill>
                  <a:gsLst>
                    <a:gs pos="1250">
                      <a:srgbClr val="404040"/>
                    </a:gs>
                    <a:gs pos="100000">
                      <a:srgbClr val="404040"/>
                    </a:gs>
                  </a:gsLst>
                  <a:lin ang="5400000" scaled="0"/>
                </a:gradFill>
                <a:latin typeface="Segoe UI"/>
              </a:rPr>
              <a:t>Analyze an Image</a:t>
            </a:r>
          </a:p>
          <a:p>
            <a:pPr marL="0" indent="0">
              <a:buFont typeface="Arial" pitchFamily="34" charset="0"/>
              <a:buNone/>
            </a:pPr>
            <a:r>
              <a:rPr lang="en-US" sz="3200" dirty="0">
                <a:gradFill>
                  <a:gsLst>
                    <a:gs pos="1250">
                      <a:srgbClr val="404040"/>
                    </a:gs>
                    <a:gs pos="100000">
                      <a:srgbClr val="404040"/>
                    </a:gs>
                  </a:gsLst>
                  <a:lin ang="5400000" scaled="0"/>
                </a:gradFill>
                <a:latin typeface="Segoe UI"/>
              </a:rPr>
              <a:t>OCR</a:t>
            </a:r>
          </a:p>
          <a:p>
            <a:pPr marL="0" indent="0">
              <a:buFont typeface="Arial" pitchFamily="34" charset="0"/>
              <a:buNone/>
            </a:pPr>
            <a:r>
              <a:rPr lang="en-US" sz="3200" dirty="0">
                <a:gradFill>
                  <a:gsLst>
                    <a:gs pos="1250">
                      <a:srgbClr val="404040"/>
                    </a:gs>
                    <a:gs pos="100000">
                      <a:srgbClr val="404040"/>
                    </a:gs>
                  </a:gsLst>
                  <a:lin ang="5400000" scaled="0"/>
                </a:gradFill>
                <a:latin typeface="Segoe UI"/>
              </a:rPr>
              <a:t>Get Thumbnail</a:t>
            </a:r>
          </a:p>
        </p:txBody>
      </p:sp>
      <p:sp>
        <p:nvSpPr>
          <p:cNvPr id="13" name="Parallelogram 12"/>
          <p:cNvSpPr/>
          <p:nvPr/>
        </p:nvSpPr>
        <p:spPr bwMode="auto">
          <a:xfrm>
            <a:off x="2260420" y="1916112"/>
            <a:ext cx="2484374" cy="3124200"/>
          </a:xfrm>
          <a:prstGeom prst="parallelogram">
            <a:avLst>
              <a:gd name="adj" fmla="val 55592"/>
            </a:avLst>
          </a:prstGeom>
          <a:solidFill>
            <a:srgbClr val="D7D7D7"/>
          </a:solidFill>
          <a:ln w="9525" cap="flat" cmpd="sng" algn="ctr">
            <a:noFill/>
            <a:prstDash val="solid"/>
          </a:ln>
          <a:effectLst/>
        </p:spPr>
        <p:txBody>
          <a:bodyPr lIns="121725" tIns="60862" rIns="121725" bIns="60862" rtlCol="0" anchor="ctr"/>
          <a:lstStyle/>
          <a:p>
            <a:pPr defTabSz="914400"/>
            <a:endParaRPr lang="en-US" sz="1400" kern="0" dirty="0">
              <a:solidFill>
                <a:srgbClr val="FFFFFF"/>
              </a:solidFill>
            </a:endParaRPr>
          </a:p>
        </p:txBody>
      </p:sp>
      <p:grpSp>
        <p:nvGrpSpPr>
          <p:cNvPr id="3" name="Group 2"/>
          <p:cNvGrpSpPr/>
          <p:nvPr/>
        </p:nvGrpSpPr>
        <p:grpSpPr>
          <a:xfrm>
            <a:off x="-17463" y="1916112"/>
            <a:ext cx="3664152" cy="3124200"/>
            <a:chOff x="-17463" y="1916112"/>
            <a:chExt cx="3664152" cy="3124200"/>
          </a:xfrm>
        </p:grpSpPr>
        <p:sp>
          <p:nvSpPr>
            <p:cNvPr id="15" name="Flowchart: Process 8"/>
            <p:cNvSpPr/>
            <p:nvPr/>
          </p:nvSpPr>
          <p:spPr bwMode="auto">
            <a:xfrm flipH="1" flipV="1">
              <a:off x="-17463" y="1916112"/>
              <a:ext cx="3664152" cy="312420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127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78 w 10000"/>
                <a:gd name="connsiteY4" fmla="*/ 0 h 10000"/>
                <a:gd name="connsiteX0" fmla="*/ 126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68 w 10000"/>
                <a:gd name="connsiteY4" fmla="*/ 0 h 10000"/>
                <a:gd name="connsiteX0" fmla="*/ 3729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372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3729" y="0"/>
                  </a:moveTo>
                  <a:lnTo>
                    <a:pt x="10000" y="0"/>
                  </a:lnTo>
                  <a:lnTo>
                    <a:pt x="10000" y="10000"/>
                  </a:lnTo>
                  <a:lnTo>
                    <a:pt x="0" y="10000"/>
                  </a:lnTo>
                  <a:lnTo>
                    <a:pt x="3729" y="0"/>
                  </a:lnTo>
                  <a:close/>
                </a:path>
              </a:pathLst>
            </a:cu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descr="Screen Clipping"/>
            <p:cNvPicPr>
              <a:picLocks noChangeAspect="1"/>
            </p:cNvPicPr>
            <p:nvPr/>
          </p:nvPicPr>
          <p:blipFill rotWithShape="1">
            <a:blip r:embed="rId3">
              <a:extLst>
                <a:ext uri="{28A0092B-C50C-407E-A947-70E740481C1C}">
                  <a14:useLocalDpi xmlns:a14="http://schemas.microsoft.com/office/drawing/2010/main" val="0"/>
                </a:ext>
              </a:extLst>
            </a:blip>
            <a:srcRect r="8865" b="17125"/>
            <a:stretch/>
          </p:blipFill>
          <p:spPr>
            <a:xfrm>
              <a:off x="274638" y="2582862"/>
              <a:ext cx="2186895" cy="1536701"/>
            </a:xfrm>
            <a:prstGeom prst="rect">
              <a:avLst/>
            </a:prstGeom>
          </p:spPr>
        </p:pic>
      </p:grpSp>
    </p:spTree>
    <p:extLst>
      <p:ext uri="{BB962C8B-B14F-4D97-AF65-F5344CB8AC3E}">
        <p14:creationId xmlns:p14="http://schemas.microsoft.com/office/powerpoint/2010/main" val="10645154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10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0-#ppt_w/2"/>
                                          </p:val>
                                        </p:tav>
                                        <p:tav tm="100000">
                                          <p:val>
                                            <p:strVal val="#ppt_x"/>
                                          </p:val>
                                        </p:tav>
                                      </p:tavLst>
                                    </p:anim>
                                    <p:anim calcmode="lin" valueType="num">
                                      <p:cBhvr additive="base">
                                        <p:cTn id="12" dur="500" fill="hold"/>
                                        <p:tgtEl>
                                          <p:spTgt spid="13"/>
                                        </p:tgtEl>
                                        <p:attrNameLst>
                                          <p:attrName>ppt_y</p:attrName>
                                        </p:attrNameLst>
                                      </p:cBhvr>
                                      <p:tavLst>
                                        <p:tav tm="0">
                                          <p:val>
                                            <p:strVal val="#ppt_y"/>
                                          </p:val>
                                        </p:tav>
                                        <p:tav tm="100000">
                                          <p:val>
                                            <p:strVal val="#ppt_y"/>
                                          </p:val>
                                        </p:tav>
                                      </p:tavLst>
                                    </p:anim>
                                  </p:childTnLst>
                                </p:cTn>
                              </p:par>
                              <p:par>
                                <p:cTn id="13" presetID="10" presetClass="entr" presetSubtype="0" fill="hold" grpId="0" nodeType="withEffect">
                                  <p:stCondLst>
                                    <p:cond delay="25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par>
                                <p:cTn id="16" presetID="42" presetClass="path" presetSubtype="0" decel="100000" fill="hold" grpId="1" nodeType="withEffect">
                                  <p:stCondLst>
                                    <p:cond delay="250"/>
                                  </p:stCondLst>
                                  <p:childTnLst>
                                    <p:animMotion origin="layout" path="M -0.01864 0.00023 L 1.27138E-6 -1.54335E-7 " pathEditMode="relative" rAng="0" ptsTypes="AA">
                                      <p:cBhvr>
                                        <p:cTn id="17" dur="500" fill="hold"/>
                                        <p:tgtEl>
                                          <p:spTgt spid="12"/>
                                        </p:tgtEl>
                                        <p:attrNameLst>
                                          <p:attrName>ppt_x</p:attrName>
                                          <p:attrName>ppt_y</p:attrName>
                                        </p:attrNameLst>
                                      </p:cBhvr>
                                      <p:rCtr x="93200" y="-23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2" grpId="1"/>
      <p:bldP spid="1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p:cNvGrpSpPr/>
          <p:nvPr/>
        </p:nvGrpSpPr>
        <p:grpSpPr>
          <a:xfrm>
            <a:off x="1189038" y="3051175"/>
            <a:ext cx="19359801" cy="1444349"/>
            <a:chOff x="1935624" y="3507231"/>
            <a:chExt cx="10500851" cy="783422"/>
          </a:xfrm>
        </p:grpSpPr>
        <p:sp>
          <p:nvSpPr>
            <p:cNvPr id="17" name="Freeform 16"/>
            <p:cNvSpPr>
              <a:spLocks/>
            </p:cNvSpPr>
            <p:nvPr/>
          </p:nvSpPr>
          <p:spPr bwMode="auto">
            <a:xfrm>
              <a:off x="2207107" y="3507231"/>
              <a:ext cx="10229368" cy="783422"/>
            </a:xfrm>
            <a:custGeom>
              <a:avLst/>
              <a:gdLst>
                <a:gd name="connsiteX0" fmla="*/ 339354 w 10229368"/>
                <a:gd name="connsiteY0" fmla="*/ 0 h 783422"/>
                <a:gd name="connsiteX1" fmla="*/ 10229368 w 10229368"/>
                <a:gd name="connsiteY1" fmla="*/ 0 h 783422"/>
                <a:gd name="connsiteX2" fmla="*/ 10229368 w 10229368"/>
                <a:gd name="connsiteY2" fmla="*/ 783422 h 783422"/>
                <a:gd name="connsiteX3" fmla="*/ 0 w 10229368"/>
                <a:gd name="connsiteY3" fmla="*/ 783422 h 783422"/>
              </a:gdLst>
              <a:ahLst/>
              <a:cxnLst>
                <a:cxn ang="0">
                  <a:pos x="connsiteX0" y="connsiteY0"/>
                </a:cxn>
                <a:cxn ang="0">
                  <a:pos x="connsiteX1" y="connsiteY1"/>
                </a:cxn>
                <a:cxn ang="0">
                  <a:pos x="connsiteX2" y="connsiteY2"/>
                </a:cxn>
                <a:cxn ang="0">
                  <a:pos x="connsiteX3" y="connsiteY3"/>
                </a:cxn>
              </a:cxnLst>
              <a:rect l="l" t="t" r="r" b="b"/>
              <a:pathLst>
                <a:path w="10229368" h="783422">
                  <a:moveTo>
                    <a:pt x="339354" y="0"/>
                  </a:moveTo>
                  <a:lnTo>
                    <a:pt x="10229368" y="0"/>
                  </a:lnTo>
                  <a:lnTo>
                    <a:pt x="10229368" y="783422"/>
                  </a:lnTo>
                  <a:lnTo>
                    <a:pt x="0" y="783422"/>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solidFill>
                  <a:srgbClr val="404040"/>
                </a:solidFill>
              </a:endParaRPr>
            </a:p>
          </p:txBody>
        </p:sp>
        <p:sp>
          <p:nvSpPr>
            <p:cNvPr id="18" name="Freeform 6"/>
            <p:cNvSpPr>
              <a:spLocks/>
            </p:cNvSpPr>
            <p:nvPr/>
          </p:nvSpPr>
          <p:spPr bwMode="auto">
            <a:xfrm>
              <a:off x="1935624" y="3507231"/>
              <a:ext cx="618593" cy="783422"/>
            </a:xfrm>
            <a:custGeom>
              <a:avLst/>
              <a:gdLst>
                <a:gd name="T0" fmla="*/ 0 w 319"/>
                <a:gd name="T1" fmla="*/ 404 h 404"/>
                <a:gd name="T2" fmla="*/ 177 w 319"/>
                <a:gd name="T3" fmla="*/ 0 h 404"/>
                <a:gd name="T4" fmla="*/ 319 w 319"/>
                <a:gd name="T5" fmla="*/ 0 h 404"/>
                <a:gd name="T6" fmla="*/ 142 w 319"/>
                <a:gd name="T7" fmla="*/ 404 h 404"/>
                <a:gd name="T8" fmla="*/ 0 w 319"/>
                <a:gd name="T9" fmla="*/ 404 h 404"/>
                <a:gd name="T10" fmla="*/ 0 w 319"/>
                <a:gd name="T11" fmla="*/ 404 h 404"/>
              </a:gdLst>
              <a:ahLst/>
              <a:cxnLst>
                <a:cxn ang="0">
                  <a:pos x="T0" y="T1"/>
                </a:cxn>
                <a:cxn ang="0">
                  <a:pos x="T2" y="T3"/>
                </a:cxn>
                <a:cxn ang="0">
                  <a:pos x="T4" y="T5"/>
                </a:cxn>
                <a:cxn ang="0">
                  <a:pos x="T6" y="T7"/>
                </a:cxn>
                <a:cxn ang="0">
                  <a:pos x="T8" y="T9"/>
                </a:cxn>
                <a:cxn ang="0">
                  <a:pos x="T10" y="T11"/>
                </a:cxn>
              </a:cxnLst>
              <a:rect l="0" t="0" r="r" b="b"/>
              <a:pathLst>
                <a:path w="319" h="404">
                  <a:moveTo>
                    <a:pt x="0" y="404"/>
                  </a:moveTo>
                  <a:lnTo>
                    <a:pt x="177" y="0"/>
                  </a:lnTo>
                  <a:lnTo>
                    <a:pt x="319" y="0"/>
                  </a:lnTo>
                  <a:lnTo>
                    <a:pt x="142" y="404"/>
                  </a:lnTo>
                  <a:lnTo>
                    <a:pt x="0" y="404"/>
                  </a:lnTo>
                  <a:lnTo>
                    <a:pt x="0" y="404"/>
                  </a:lnTo>
                  <a:close/>
                </a:path>
              </a:pathLst>
            </a:custGeom>
            <a:solidFill>
              <a:srgbClr val="8C8C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19" name="Rectangle 18"/>
            <p:cNvSpPr/>
            <p:nvPr/>
          </p:nvSpPr>
          <p:spPr>
            <a:xfrm>
              <a:off x="2729683" y="3544999"/>
              <a:ext cx="3006928" cy="717840"/>
            </a:xfrm>
            <a:prstGeom prst="rect">
              <a:avLst/>
            </a:prstGeom>
          </p:spPr>
          <p:txBody>
            <a:bodyPr wrap="none">
              <a:spAutoFit/>
            </a:bodyPr>
            <a:lstStyle/>
            <a:p>
              <a:r>
                <a:rPr lang="en-US" sz="4000" dirty="0">
                  <a:gradFill>
                    <a:gsLst>
                      <a:gs pos="1250">
                        <a:srgbClr val="404040"/>
                      </a:gs>
                      <a:gs pos="100000">
                        <a:srgbClr val="404040"/>
                      </a:gs>
                    </a:gsLst>
                    <a:lin ang="5400000" scaled="0"/>
                  </a:gradFill>
                  <a:latin typeface="Segoe UI Light"/>
                </a:rPr>
                <a:t>Understand content and </a:t>
              </a:r>
              <a:br>
                <a:rPr lang="en-US" sz="4000" dirty="0">
                  <a:gradFill>
                    <a:gsLst>
                      <a:gs pos="1250">
                        <a:srgbClr val="404040"/>
                      </a:gs>
                      <a:gs pos="100000">
                        <a:srgbClr val="404040"/>
                      </a:gs>
                    </a:gsLst>
                    <a:lin ang="5400000" scaled="0"/>
                  </a:gradFill>
                  <a:latin typeface="Segoe UI Light"/>
                </a:rPr>
              </a:br>
              <a:r>
                <a:rPr lang="en-US" sz="4000" dirty="0">
                  <a:gradFill>
                    <a:gsLst>
                      <a:gs pos="1250">
                        <a:srgbClr val="404040"/>
                      </a:gs>
                      <a:gs pos="100000">
                        <a:srgbClr val="404040"/>
                      </a:gs>
                    </a:gsLst>
                    <a:lin ang="5400000" scaled="0"/>
                  </a:gradFill>
                  <a:latin typeface="Segoe UI Light"/>
                </a:rPr>
                <a:t>features within an image</a:t>
              </a:r>
            </a:p>
          </p:txBody>
        </p:sp>
      </p:grpSp>
      <p:sp>
        <p:nvSpPr>
          <p:cNvPr id="4" name="Title 7"/>
          <p:cNvSpPr txBox="1">
            <a:spLocks/>
          </p:cNvSpPr>
          <p:nvPr/>
        </p:nvSpPr>
        <p:spPr>
          <a:xfrm>
            <a:off x="1538288" y="295275"/>
            <a:ext cx="10593387" cy="917575"/>
          </a:xfrm>
          <a:prstGeom prst="rect">
            <a:avLst/>
          </a:prstGeom>
        </p:spPr>
        <p:txBody>
          <a:bodyPr vert="horz" wrap="square" lIns="146304" tIns="91440" rIns="146304" bIns="91440"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a:gradFill>
                  <a:gsLst>
                    <a:gs pos="1250">
                      <a:srgbClr val="404040"/>
                    </a:gs>
                    <a:gs pos="100000">
                      <a:srgbClr val="404040"/>
                    </a:gs>
                  </a:gsLst>
                  <a:lin ang="5400000" scaled="0"/>
                </a:gradFill>
              </a:rPr>
              <a:t>Analyze Image Service</a:t>
            </a:r>
          </a:p>
        </p:txBody>
      </p:sp>
      <p:grpSp>
        <p:nvGrpSpPr>
          <p:cNvPr id="3" name="Group 2"/>
          <p:cNvGrpSpPr/>
          <p:nvPr/>
        </p:nvGrpSpPr>
        <p:grpSpPr>
          <a:xfrm>
            <a:off x="-355601" y="301625"/>
            <a:ext cx="1849438" cy="917575"/>
            <a:chOff x="-355601" y="301625"/>
            <a:chExt cx="1849438" cy="917575"/>
          </a:xfrm>
        </p:grpSpPr>
        <p:sp>
          <p:nvSpPr>
            <p:cNvPr id="7" name="Freeform 5"/>
            <p:cNvSpPr>
              <a:spLocks/>
            </p:cNvSpPr>
            <p:nvPr/>
          </p:nvSpPr>
          <p:spPr bwMode="auto">
            <a:xfrm>
              <a:off x="-355601" y="301625"/>
              <a:ext cx="1849438" cy="917575"/>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rgbClr val="01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pic>
          <p:nvPicPr>
            <p:cNvPr id="9" name="Picture 8" descr="Screen Clipping"/>
            <p:cNvPicPr>
              <a:picLocks noChangeAspect="1"/>
            </p:cNvPicPr>
            <p:nvPr/>
          </p:nvPicPr>
          <p:blipFill rotWithShape="1">
            <a:blip r:embed="rId3">
              <a:extLst>
                <a:ext uri="{28A0092B-C50C-407E-A947-70E740481C1C}">
                  <a14:useLocalDpi xmlns:a14="http://schemas.microsoft.com/office/drawing/2010/main" val="0"/>
                </a:ext>
              </a:extLst>
            </a:blip>
            <a:srcRect r="8865" b="17125"/>
            <a:stretch/>
          </p:blipFill>
          <p:spPr>
            <a:xfrm>
              <a:off x="274638" y="470694"/>
              <a:ext cx="824602" cy="579437"/>
            </a:xfrm>
            <a:prstGeom prst="rect">
              <a:avLst/>
            </a:prstGeom>
          </p:spPr>
        </p:pic>
      </p:grpSp>
    </p:spTree>
    <p:extLst>
      <p:ext uri="{BB962C8B-B14F-4D97-AF65-F5344CB8AC3E}">
        <p14:creationId xmlns:p14="http://schemas.microsoft.com/office/powerpoint/2010/main" val="32346646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5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par>
                                <p:cTn id="12" presetID="42" presetClass="path" presetSubtype="0" decel="100000" fill="hold" grpId="1" nodeType="withEffect">
                                  <p:stCondLst>
                                    <p:cond delay="250"/>
                                  </p:stCondLst>
                                  <p:childTnLst>
                                    <p:animMotion origin="layout" path="M 0.01519 0.00045 L 2.30023E-6 2.46482E-6 " pathEditMode="relative" rAng="0" ptsTypes="AA">
                                      <p:cBhvr>
                                        <p:cTn id="13" dur="500" fill="hold"/>
                                        <p:tgtEl>
                                          <p:spTgt spid="4"/>
                                        </p:tgtEl>
                                        <p:attrNameLst>
                                          <p:attrName>ppt_x</p:attrName>
                                          <p:attrName>ppt_y</p:attrName>
                                        </p:attrNameLst>
                                      </p:cBhvr>
                                      <p:rCtr x="-76600" y="-2300"/>
                                    </p:animMotion>
                                  </p:childTnLst>
                                </p:cTn>
                              </p:par>
                            </p:childTnLst>
                          </p:cTn>
                        </p:par>
                        <p:par>
                          <p:cTn id="14" fill="hold">
                            <p:stCondLst>
                              <p:cond delay="750"/>
                            </p:stCondLst>
                            <p:childTnLst>
                              <p:par>
                                <p:cTn id="15" presetID="10" presetClass="entr" presetSubtype="0" fill="hold" nodeType="after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par>
                                <p:cTn id="18" presetID="42" presetClass="path" presetSubtype="0" decel="100000" fill="hold" nodeType="withEffect">
                                  <p:stCondLst>
                                    <p:cond delay="0"/>
                                  </p:stCondLst>
                                  <p:childTnLst>
                                    <p:animMotion origin="layout" path="M 0.01519 0.00046 L -3.07378E-6 -1.60236E-6 " pathEditMode="relative" rAng="0" ptsTypes="AA">
                                      <p:cBhvr>
                                        <p:cTn id="19" dur="500" fill="hold"/>
                                        <p:tgtEl>
                                          <p:spTgt spid="16"/>
                                        </p:tgtEl>
                                        <p:attrNameLst>
                                          <p:attrName>ppt_x</p:attrName>
                                          <p:attrName>ppt_y</p:attrName>
                                        </p:attrNameLst>
                                      </p:cBhvr>
                                      <p:rCtr x="-7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srcRect l="920" t="1414" r="1776" b="547"/>
          <a:stretch/>
        </p:blipFill>
        <p:spPr>
          <a:xfrm>
            <a:off x="274638" y="1762825"/>
            <a:ext cx="5486400" cy="4744337"/>
          </a:xfrm>
          <a:prstGeom prst="rect">
            <a:avLst/>
          </a:prstGeom>
        </p:spPr>
      </p:pic>
      <p:grpSp>
        <p:nvGrpSpPr>
          <p:cNvPr id="13" name="Group 12"/>
          <p:cNvGrpSpPr/>
          <p:nvPr/>
        </p:nvGrpSpPr>
        <p:grpSpPr>
          <a:xfrm>
            <a:off x="-355601" y="301625"/>
            <a:ext cx="1849438" cy="917575"/>
            <a:chOff x="-355601" y="301625"/>
            <a:chExt cx="1849438" cy="917575"/>
          </a:xfrm>
        </p:grpSpPr>
        <p:sp>
          <p:nvSpPr>
            <p:cNvPr id="14" name="Freeform 5"/>
            <p:cNvSpPr>
              <a:spLocks/>
            </p:cNvSpPr>
            <p:nvPr/>
          </p:nvSpPr>
          <p:spPr bwMode="auto">
            <a:xfrm>
              <a:off x="-355601" y="301625"/>
              <a:ext cx="1849438" cy="917575"/>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rgbClr val="01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pic>
          <p:nvPicPr>
            <p:cNvPr id="15" name="Picture 14" descr="Screen Clipping"/>
            <p:cNvPicPr>
              <a:picLocks noChangeAspect="1"/>
            </p:cNvPicPr>
            <p:nvPr/>
          </p:nvPicPr>
          <p:blipFill rotWithShape="1">
            <a:blip r:embed="rId4">
              <a:extLst>
                <a:ext uri="{28A0092B-C50C-407E-A947-70E740481C1C}">
                  <a14:useLocalDpi xmlns:a14="http://schemas.microsoft.com/office/drawing/2010/main" val="0"/>
                </a:ext>
              </a:extLst>
            </a:blip>
            <a:srcRect r="8865" b="17125"/>
            <a:stretch/>
          </p:blipFill>
          <p:spPr>
            <a:xfrm>
              <a:off x="274638" y="470694"/>
              <a:ext cx="824602" cy="579437"/>
            </a:xfrm>
            <a:prstGeom prst="rect">
              <a:avLst/>
            </a:prstGeom>
          </p:spPr>
        </p:pic>
      </p:grpSp>
      <p:sp>
        <p:nvSpPr>
          <p:cNvPr id="16" name="Title 7"/>
          <p:cNvSpPr txBox="1">
            <a:spLocks/>
          </p:cNvSpPr>
          <p:nvPr/>
        </p:nvSpPr>
        <p:spPr>
          <a:xfrm>
            <a:off x="1538288" y="295275"/>
            <a:ext cx="10593387" cy="917575"/>
          </a:xfrm>
          <a:prstGeom prst="rect">
            <a:avLst/>
          </a:prstGeom>
        </p:spPr>
        <p:txBody>
          <a:bodyPr vert="horz" wrap="square" lIns="146304" tIns="91440" rIns="146304" bIns="91440"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dirty="0">
                <a:gradFill>
                  <a:gsLst>
                    <a:gs pos="1250">
                      <a:srgbClr val="404040"/>
                    </a:gs>
                    <a:gs pos="100000">
                      <a:srgbClr val="404040"/>
                    </a:gs>
                  </a:gsLst>
                  <a:lin ang="5400000" scaled="0"/>
                </a:gradFill>
              </a:rPr>
              <a:t>Analyze Image – Example</a:t>
            </a:r>
          </a:p>
        </p:txBody>
      </p:sp>
      <p:grpSp>
        <p:nvGrpSpPr>
          <p:cNvPr id="17" name="Group 16"/>
          <p:cNvGrpSpPr/>
          <p:nvPr/>
        </p:nvGrpSpPr>
        <p:grpSpPr>
          <a:xfrm>
            <a:off x="5951537" y="1634774"/>
            <a:ext cx="5333999" cy="444851"/>
            <a:chOff x="3932238" y="1599624"/>
            <a:chExt cx="5333999" cy="444851"/>
          </a:xfrm>
        </p:grpSpPr>
        <p:cxnSp>
          <p:nvCxnSpPr>
            <p:cNvPr id="18" name="Straight Connector 17"/>
            <p:cNvCxnSpPr/>
            <p:nvPr/>
          </p:nvCxnSpPr>
          <p:spPr>
            <a:xfrm>
              <a:off x="3932238" y="2044475"/>
              <a:ext cx="5333999" cy="0"/>
            </a:xfrm>
            <a:prstGeom prst="line">
              <a:avLst/>
            </a:prstGeom>
            <a:ln w="25400" cap="rnd">
              <a:solidFill>
                <a:srgbClr val="969696"/>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4038599" y="1599624"/>
              <a:ext cx="2913762" cy="400110"/>
            </a:xfrm>
            <a:prstGeom prst="rect">
              <a:avLst/>
            </a:prstGeom>
          </p:spPr>
          <p:txBody>
            <a:bodyPr wrap="square">
              <a:spAutoFit/>
            </a:bodyPr>
            <a:lstStyle/>
            <a:p>
              <a:r>
                <a:rPr lang="en-US" sz="2000" dirty="0">
                  <a:gradFill>
                    <a:gsLst>
                      <a:gs pos="0">
                        <a:srgbClr val="404040"/>
                      </a:gs>
                      <a:gs pos="100000">
                        <a:srgbClr val="404040"/>
                      </a:gs>
                    </a:gsLst>
                    <a:lin ang="5400000" scaled="0"/>
                  </a:gradFill>
                </a:rPr>
                <a:t>Type of Image:</a:t>
              </a:r>
            </a:p>
          </p:txBody>
        </p:sp>
      </p:grpSp>
      <p:sp>
        <p:nvSpPr>
          <p:cNvPr id="21" name="TextBox 20"/>
          <p:cNvSpPr txBox="1"/>
          <p:nvPr/>
        </p:nvSpPr>
        <p:spPr>
          <a:xfrm>
            <a:off x="5964237" y="2087563"/>
            <a:ext cx="3846566" cy="1031051"/>
          </a:xfrm>
          <a:prstGeom prst="rect">
            <a:avLst/>
          </a:prstGeom>
          <a:noFill/>
        </p:spPr>
        <p:txBody>
          <a:bodyPr wrap="none" lIns="182880" tIns="146304" rIns="182880" bIns="146304" rtlCol="0">
            <a:spAutoFit/>
          </a:bodyPr>
          <a:lstStyle/>
          <a:p>
            <a:pPr>
              <a:lnSpc>
                <a:spcPct val="90000"/>
              </a:lnSpc>
              <a:spcAft>
                <a:spcPts val="600"/>
              </a:spcAft>
            </a:pPr>
            <a:r>
              <a:rPr lang="en-US" sz="1400" dirty="0">
                <a:gradFill>
                  <a:gsLst>
                    <a:gs pos="2917">
                      <a:srgbClr val="404040"/>
                    </a:gs>
                    <a:gs pos="30000">
                      <a:srgbClr val="404040"/>
                    </a:gs>
                  </a:gsLst>
                  <a:lin ang="5400000" scaled="0"/>
                </a:gradFill>
              </a:rPr>
              <a:t>Clip Art Type	0 Non-clipart</a:t>
            </a:r>
          </a:p>
          <a:p>
            <a:pPr>
              <a:lnSpc>
                <a:spcPct val="90000"/>
              </a:lnSpc>
              <a:spcAft>
                <a:spcPts val="600"/>
              </a:spcAft>
            </a:pPr>
            <a:r>
              <a:rPr lang="en-US" sz="1400" dirty="0">
                <a:gradFill>
                  <a:gsLst>
                    <a:gs pos="2917">
                      <a:srgbClr val="404040"/>
                    </a:gs>
                    <a:gs pos="30000">
                      <a:srgbClr val="404040"/>
                    </a:gs>
                  </a:gsLst>
                  <a:lin ang="5400000" scaled="0"/>
                </a:gradFill>
              </a:rPr>
              <a:t>Line Drawing Type	0 Non-Line Drawing</a:t>
            </a:r>
          </a:p>
          <a:p>
            <a:pPr>
              <a:lnSpc>
                <a:spcPct val="90000"/>
              </a:lnSpc>
              <a:spcAft>
                <a:spcPts val="600"/>
              </a:spcAft>
            </a:pPr>
            <a:r>
              <a:rPr lang="en-US" sz="1400" dirty="0">
                <a:gradFill>
                  <a:gsLst>
                    <a:gs pos="2917">
                      <a:srgbClr val="404040"/>
                    </a:gs>
                    <a:gs pos="30000">
                      <a:srgbClr val="404040"/>
                    </a:gs>
                  </a:gsLst>
                  <a:lin ang="5400000" scaled="0"/>
                </a:gradFill>
              </a:rPr>
              <a:t>Black &amp; White Image	False</a:t>
            </a:r>
          </a:p>
        </p:txBody>
      </p:sp>
      <p:grpSp>
        <p:nvGrpSpPr>
          <p:cNvPr id="22" name="Group 21"/>
          <p:cNvGrpSpPr/>
          <p:nvPr/>
        </p:nvGrpSpPr>
        <p:grpSpPr>
          <a:xfrm>
            <a:off x="5951537" y="3123085"/>
            <a:ext cx="5333999" cy="444851"/>
            <a:chOff x="3932238" y="1599624"/>
            <a:chExt cx="5333999" cy="444851"/>
          </a:xfrm>
        </p:grpSpPr>
        <p:cxnSp>
          <p:nvCxnSpPr>
            <p:cNvPr id="23" name="Straight Connector 22"/>
            <p:cNvCxnSpPr/>
            <p:nvPr/>
          </p:nvCxnSpPr>
          <p:spPr>
            <a:xfrm>
              <a:off x="3932238" y="2044475"/>
              <a:ext cx="5333999" cy="0"/>
            </a:xfrm>
            <a:prstGeom prst="line">
              <a:avLst/>
            </a:prstGeom>
            <a:ln w="25400" cap="rnd">
              <a:solidFill>
                <a:srgbClr val="969696"/>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24" name="Rectangle 23"/>
            <p:cNvSpPr/>
            <p:nvPr/>
          </p:nvSpPr>
          <p:spPr>
            <a:xfrm>
              <a:off x="4038599" y="1599624"/>
              <a:ext cx="2913762" cy="400110"/>
            </a:xfrm>
            <a:prstGeom prst="rect">
              <a:avLst/>
            </a:prstGeom>
          </p:spPr>
          <p:txBody>
            <a:bodyPr wrap="square">
              <a:spAutoFit/>
            </a:bodyPr>
            <a:lstStyle/>
            <a:p>
              <a:r>
                <a:rPr lang="en-US" sz="2000" dirty="0">
                  <a:gradFill>
                    <a:gsLst>
                      <a:gs pos="0">
                        <a:srgbClr val="404040"/>
                      </a:gs>
                      <a:gs pos="100000">
                        <a:srgbClr val="404040"/>
                      </a:gs>
                    </a:gsLst>
                    <a:lin ang="5400000" scaled="0"/>
                  </a:gradFill>
                </a:rPr>
                <a:t>Content of Image:</a:t>
              </a:r>
            </a:p>
          </p:txBody>
        </p:sp>
      </p:grpSp>
      <p:sp>
        <p:nvSpPr>
          <p:cNvPr id="25" name="TextBox 24"/>
          <p:cNvSpPr txBox="1"/>
          <p:nvPr/>
        </p:nvSpPr>
        <p:spPr>
          <a:xfrm>
            <a:off x="5964237" y="3575874"/>
            <a:ext cx="6456255" cy="1447319"/>
          </a:xfrm>
          <a:prstGeom prst="rect">
            <a:avLst/>
          </a:prstGeom>
          <a:noFill/>
        </p:spPr>
        <p:txBody>
          <a:bodyPr wrap="none" lIns="182880" tIns="146304" rIns="182880" bIns="146304" rtlCol="0">
            <a:spAutoFit/>
          </a:bodyPr>
          <a:lstStyle/>
          <a:p>
            <a:pPr>
              <a:lnSpc>
                <a:spcPct val="90000"/>
              </a:lnSpc>
              <a:spcAft>
                <a:spcPts val="600"/>
              </a:spcAft>
            </a:pPr>
            <a:r>
              <a:rPr lang="en-US" sz="1400" dirty="0">
                <a:gradFill>
                  <a:gsLst>
                    <a:gs pos="2917">
                      <a:srgbClr val="404040"/>
                    </a:gs>
                    <a:gs pos="30000">
                      <a:srgbClr val="404040"/>
                    </a:gs>
                  </a:gsLst>
                  <a:lin ang="5400000" scaled="0"/>
                </a:gradFill>
              </a:rPr>
              <a:t>Categories		</a:t>
            </a:r>
            <a:r>
              <a:rPr lang="en-US" sz="1050" dirty="0">
                <a:gradFill>
                  <a:gsLst>
                    <a:gs pos="2917">
                      <a:srgbClr val="404040"/>
                    </a:gs>
                    <a:gs pos="30000">
                      <a:srgbClr val="404040"/>
                    </a:gs>
                  </a:gsLst>
                  <a:lin ang="5400000" scaled="0"/>
                </a:gradFill>
                <a:latin typeface="Consolas" panose="020B0609020204030204" pitchFamily="49" charset="0"/>
                <a:cs typeface="Consolas" panose="020B0609020204030204" pitchFamily="49" charset="0"/>
              </a:rPr>
              <a:t>[{ “name”: “</a:t>
            </a:r>
            <a:r>
              <a:rPr lang="en-US" sz="1050" dirty="0" err="1">
                <a:gradFill>
                  <a:gsLst>
                    <a:gs pos="2917">
                      <a:srgbClr val="404040"/>
                    </a:gs>
                    <a:gs pos="30000">
                      <a:srgbClr val="404040"/>
                    </a:gs>
                  </a:gsLst>
                  <a:lin ang="5400000" scaled="0"/>
                </a:gradFill>
                <a:latin typeface="Consolas" panose="020B0609020204030204" pitchFamily="49" charset="0"/>
                <a:cs typeface="Consolas" panose="020B0609020204030204" pitchFamily="49" charset="0"/>
              </a:rPr>
              <a:t>people_swimming</a:t>
            </a:r>
            <a:r>
              <a:rPr lang="en-US" sz="1050" dirty="0">
                <a:gradFill>
                  <a:gsLst>
                    <a:gs pos="2917">
                      <a:srgbClr val="404040"/>
                    </a:gs>
                    <a:gs pos="30000">
                      <a:srgbClr val="404040"/>
                    </a:gs>
                  </a:gsLst>
                  <a:lin ang="5400000" scaled="0"/>
                </a:gradFill>
                <a:latin typeface="Consolas" panose="020B0609020204030204" pitchFamily="49" charset="0"/>
                <a:cs typeface="Consolas" panose="020B0609020204030204" pitchFamily="49" charset="0"/>
              </a:rPr>
              <a:t>”, “score”: 0.099609375 }]</a:t>
            </a:r>
          </a:p>
          <a:p>
            <a:pPr>
              <a:lnSpc>
                <a:spcPct val="90000"/>
              </a:lnSpc>
              <a:spcAft>
                <a:spcPts val="600"/>
              </a:spcAft>
            </a:pPr>
            <a:r>
              <a:rPr lang="en-US" sz="1400" dirty="0">
                <a:gradFill>
                  <a:gsLst>
                    <a:gs pos="2917">
                      <a:srgbClr val="404040"/>
                    </a:gs>
                    <a:gs pos="30000">
                      <a:srgbClr val="404040"/>
                    </a:gs>
                  </a:gsLst>
                  <a:lin ang="5400000" scaled="0"/>
                </a:gradFill>
              </a:rPr>
              <a:t>Adult Content	False</a:t>
            </a:r>
          </a:p>
          <a:p>
            <a:pPr>
              <a:lnSpc>
                <a:spcPct val="90000"/>
              </a:lnSpc>
              <a:spcAft>
                <a:spcPts val="600"/>
              </a:spcAft>
            </a:pPr>
            <a:r>
              <a:rPr lang="en-US" sz="1400" dirty="0">
                <a:gradFill>
                  <a:gsLst>
                    <a:gs pos="2917">
                      <a:srgbClr val="404040"/>
                    </a:gs>
                    <a:gs pos="30000">
                      <a:srgbClr val="404040"/>
                    </a:gs>
                  </a:gsLst>
                  <a:lin ang="5400000" scaled="0"/>
                </a:gradFill>
              </a:rPr>
              <a:t>Adult Score		0.18533889949321747</a:t>
            </a:r>
          </a:p>
          <a:p>
            <a:pPr>
              <a:lnSpc>
                <a:spcPct val="90000"/>
              </a:lnSpc>
              <a:spcAft>
                <a:spcPts val="600"/>
              </a:spcAft>
            </a:pPr>
            <a:r>
              <a:rPr lang="en-US" sz="1400" dirty="0">
                <a:gradFill>
                  <a:gsLst>
                    <a:gs pos="2917">
                      <a:srgbClr val="404040"/>
                    </a:gs>
                    <a:gs pos="30000">
                      <a:srgbClr val="404040"/>
                    </a:gs>
                  </a:gsLst>
                  <a:lin ang="5400000" scaled="0"/>
                </a:gradFill>
              </a:rPr>
              <a:t>Faces		</a:t>
            </a:r>
            <a:r>
              <a:rPr lang="en-US" sz="1050" dirty="0">
                <a:gradFill>
                  <a:gsLst>
                    <a:gs pos="2917">
                      <a:srgbClr val="404040"/>
                    </a:gs>
                    <a:gs pos="30000">
                      <a:srgbClr val="404040"/>
                    </a:gs>
                  </a:gsLst>
                  <a:lin ang="5400000" scaled="0"/>
                </a:gradFill>
                <a:latin typeface="Consolas" panose="020B0609020204030204" pitchFamily="49" charset="0"/>
                <a:cs typeface="Consolas" panose="020B0609020204030204" pitchFamily="49" charset="0"/>
              </a:rPr>
              <a:t>[{ “age”: 27, “gender”: “Male”, “</a:t>
            </a:r>
            <a:r>
              <a:rPr lang="en-US" sz="1050" dirty="0" err="1">
                <a:gradFill>
                  <a:gsLst>
                    <a:gs pos="2917">
                      <a:srgbClr val="404040"/>
                    </a:gs>
                    <a:gs pos="30000">
                      <a:srgbClr val="404040"/>
                    </a:gs>
                  </a:gsLst>
                  <a:lin ang="5400000" scaled="0"/>
                </a:gradFill>
                <a:latin typeface="Consolas" panose="020B0609020204030204" pitchFamily="49" charset="0"/>
                <a:cs typeface="Consolas" panose="020B0609020204030204" pitchFamily="49" charset="0"/>
              </a:rPr>
              <a:t>faceRectangle</a:t>
            </a:r>
            <a:r>
              <a:rPr lang="en-US" sz="1050" dirty="0">
                <a:gradFill>
                  <a:gsLst>
                    <a:gs pos="2917">
                      <a:srgbClr val="404040"/>
                    </a:gs>
                    <a:gs pos="30000">
                      <a:srgbClr val="404040"/>
                    </a:gs>
                  </a:gsLst>
                  <a:lin ang="5400000" scaled="0"/>
                </a:gradFill>
                <a:latin typeface="Consolas" panose="020B0609020204030204" pitchFamily="49" charset="0"/>
                <a:cs typeface="Consolas" panose="020B0609020204030204" pitchFamily="49" charset="0"/>
              </a:rPr>
              <a:t>”: </a:t>
            </a:r>
            <a:br>
              <a:rPr lang="en-US" sz="1050" dirty="0">
                <a:gradFill>
                  <a:gsLst>
                    <a:gs pos="2917">
                      <a:srgbClr val="404040"/>
                    </a:gs>
                    <a:gs pos="30000">
                      <a:srgbClr val="404040"/>
                    </a:gs>
                  </a:gsLst>
                  <a:lin ang="5400000" scaled="0"/>
                </a:gradFill>
                <a:latin typeface="Consolas" panose="020B0609020204030204" pitchFamily="49" charset="0"/>
                <a:cs typeface="Consolas" panose="020B0609020204030204" pitchFamily="49" charset="0"/>
              </a:rPr>
            </a:br>
            <a:r>
              <a:rPr lang="en-US" sz="1050" dirty="0">
                <a:gradFill>
                  <a:gsLst>
                    <a:gs pos="2917">
                      <a:srgbClr val="404040"/>
                    </a:gs>
                    <a:gs pos="30000">
                      <a:srgbClr val="404040"/>
                    </a:gs>
                  </a:gsLst>
                  <a:lin ang="5400000" scaled="0"/>
                </a:gradFill>
                <a:latin typeface="Consolas" panose="020B0609020204030204" pitchFamily="49" charset="0"/>
                <a:cs typeface="Consolas" panose="020B0609020204030204" pitchFamily="49" charset="0"/>
              </a:rPr>
              <a:t>		{“left”: 472, “top”: 258, “width”: 199, “height”: 199}}]</a:t>
            </a:r>
          </a:p>
        </p:txBody>
      </p:sp>
      <p:grpSp>
        <p:nvGrpSpPr>
          <p:cNvPr id="26" name="Group 25"/>
          <p:cNvGrpSpPr/>
          <p:nvPr/>
        </p:nvGrpSpPr>
        <p:grpSpPr>
          <a:xfrm>
            <a:off x="5951537" y="4949473"/>
            <a:ext cx="5333999" cy="444851"/>
            <a:chOff x="3932238" y="1599624"/>
            <a:chExt cx="5333999" cy="444851"/>
          </a:xfrm>
        </p:grpSpPr>
        <p:cxnSp>
          <p:nvCxnSpPr>
            <p:cNvPr id="27" name="Straight Connector 26"/>
            <p:cNvCxnSpPr/>
            <p:nvPr/>
          </p:nvCxnSpPr>
          <p:spPr>
            <a:xfrm>
              <a:off x="3932238" y="2044475"/>
              <a:ext cx="5333999" cy="0"/>
            </a:xfrm>
            <a:prstGeom prst="line">
              <a:avLst/>
            </a:prstGeom>
            <a:ln w="25400" cap="rnd">
              <a:solidFill>
                <a:srgbClr val="969696"/>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28" name="Rectangle 27"/>
            <p:cNvSpPr/>
            <p:nvPr/>
          </p:nvSpPr>
          <p:spPr>
            <a:xfrm>
              <a:off x="4038599" y="1599624"/>
              <a:ext cx="2913762" cy="400110"/>
            </a:xfrm>
            <a:prstGeom prst="rect">
              <a:avLst/>
            </a:prstGeom>
          </p:spPr>
          <p:txBody>
            <a:bodyPr wrap="square">
              <a:spAutoFit/>
            </a:bodyPr>
            <a:lstStyle/>
            <a:p>
              <a:r>
                <a:rPr lang="en-US" sz="2000" dirty="0">
                  <a:gradFill>
                    <a:gsLst>
                      <a:gs pos="0">
                        <a:srgbClr val="404040"/>
                      </a:gs>
                      <a:gs pos="100000">
                        <a:srgbClr val="404040"/>
                      </a:gs>
                    </a:gsLst>
                    <a:lin ang="5400000" scaled="0"/>
                  </a:gradFill>
                </a:rPr>
                <a:t>Image Colors:</a:t>
              </a:r>
            </a:p>
          </p:txBody>
        </p:sp>
      </p:grpSp>
      <p:grpSp>
        <p:nvGrpSpPr>
          <p:cNvPr id="31" name="Group 30"/>
          <p:cNvGrpSpPr/>
          <p:nvPr/>
        </p:nvGrpSpPr>
        <p:grpSpPr>
          <a:xfrm>
            <a:off x="5964237" y="5402262"/>
            <a:ext cx="3661772" cy="1301895"/>
            <a:chOff x="5964237" y="5402262"/>
            <a:chExt cx="3661772" cy="1301895"/>
          </a:xfrm>
        </p:grpSpPr>
        <p:sp>
          <p:nvSpPr>
            <p:cNvPr id="29" name="TextBox 28"/>
            <p:cNvSpPr txBox="1"/>
            <p:nvPr/>
          </p:nvSpPr>
          <p:spPr>
            <a:xfrm>
              <a:off x="5964237" y="5402262"/>
              <a:ext cx="3661772" cy="1301895"/>
            </a:xfrm>
            <a:prstGeom prst="rect">
              <a:avLst/>
            </a:prstGeom>
            <a:noFill/>
          </p:spPr>
          <p:txBody>
            <a:bodyPr wrap="none" lIns="182880" tIns="146304" rIns="182880" bIns="146304" rtlCol="0">
              <a:spAutoFit/>
            </a:bodyPr>
            <a:lstStyle/>
            <a:p>
              <a:pPr>
                <a:lnSpc>
                  <a:spcPct val="90000"/>
                </a:lnSpc>
                <a:spcAft>
                  <a:spcPts val="600"/>
                </a:spcAft>
              </a:pPr>
              <a:r>
                <a:rPr lang="en-US" sz="1400" dirty="0">
                  <a:gradFill>
                    <a:gsLst>
                      <a:gs pos="2917">
                        <a:srgbClr val="404040"/>
                      </a:gs>
                      <a:gs pos="30000">
                        <a:srgbClr val="404040"/>
                      </a:gs>
                    </a:gsLst>
                    <a:lin ang="5400000" scaled="0"/>
                  </a:gradFill>
                </a:rPr>
                <a:t>Dominant Color Background	White</a:t>
              </a:r>
            </a:p>
            <a:p>
              <a:pPr>
                <a:lnSpc>
                  <a:spcPct val="90000"/>
                </a:lnSpc>
                <a:spcAft>
                  <a:spcPts val="600"/>
                </a:spcAft>
              </a:pPr>
              <a:r>
                <a:rPr lang="en-US" sz="1400" dirty="0">
                  <a:gradFill>
                    <a:gsLst>
                      <a:gs pos="2917">
                        <a:srgbClr val="404040"/>
                      </a:gs>
                      <a:gs pos="30000">
                        <a:srgbClr val="404040"/>
                      </a:gs>
                    </a:gsLst>
                    <a:lin ang="5400000" scaled="0"/>
                  </a:gradFill>
                </a:rPr>
                <a:t>Dominant Color Foreground	Grey</a:t>
              </a:r>
            </a:p>
            <a:p>
              <a:pPr>
                <a:lnSpc>
                  <a:spcPct val="90000"/>
                </a:lnSpc>
                <a:spcAft>
                  <a:spcPts val="600"/>
                </a:spcAft>
              </a:pPr>
              <a:r>
                <a:rPr lang="en-US" sz="1400" dirty="0">
                  <a:gradFill>
                    <a:gsLst>
                      <a:gs pos="2917">
                        <a:srgbClr val="404040"/>
                      </a:gs>
                      <a:gs pos="30000">
                        <a:srgbClr val="404040"/>
                      </a:gs>
                    </a:gsLst>
                    <a:lin ang="5400000" scaled="0"/>
                  </a:gradFill>
                </a:rPr>
                <a:t>Dominant Colors		White</a:t>
              </a:r>
            </a:p>
            <a:p>
              <a:pPr>
                <a:lnSpc>
                  <a:spcPct val="90000"/>
                </a:lnSpc>
                <a:spcAft>
                  <a:spcPts val="600"/>
                </a:spcAft>
              </a:pPr>
              <a:r>
                <a:rPr lang="en-US" sz="1400" dirty="0">
                  <a:gradFill>
                    <a:gsLst>
                      <a:gs pos="2917">
                        <a:srgbClr val="404040"/>
                      </a:gs>
                      <a:gs pos="30000">
                        <a:srgbClr val="404040"/>
                      </a:gs>
                    </a:gsLst>
                    <a:lin ang="5400000" scaled="0"/>
                  </a:gradFill>
                </a:rPr>
                <a:t>Accent Color		</a:t>
              </a:r>
            </a:p>
          </p:txBody>
        </p:sp>
        <p:sp>
          <p:nvSpPr>
            <p:cNvPr id="30" name="Rectangle 29"/>
            <p:cNvSpPr/>
            <p:nvPr/>
          </p:nvSpPr>
          <p:spPr bwMode="auto">
            <a:xfrm>
              <a:off x="8961437" y="6347460"/>
              <a:ext cx="228600" cy="228600"/>
            </a:xfrm>
            <a:prstGeom prst="rect">
              <a:avLst/>
            </a:prstGeom>
            <a:solidFill>
              <a:srgbClr val="1BA2B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4821721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par>
                                <p:cTn id="13" presetID="42" presetClass="path" presetSubtype="0" decel="100000" fill="hold" nodeType="withEffect">
                                  <p:stCondLst>
                                    <p:cond delay="0"/>
                                  </p:stCondLst>
                                  <p:childTnLst>
                                    <p:animMotion origin="layout" path="M -4.85065E-6 -0.03564 L -4.85065E-6 3.01861E-6 " pathEditMode="relative" rAng="0" ptsTypes="AA">
                                      <p:cBhvr>
                                        <p:cTn id="14" dur="500" fill="hold"/>
                                        <p:tgtEl>
                                          <p:spTgt spid="17"/>
                                        </p:tgtEl>
                                        <p:attrNameLst>
                                          <p:attrName>ppt_x</p:attrName>
                                          <p:attrName>ppt_y</p:attrName>
                                        </p:attrNameLst>
                                      </p:cBhvr>
                                      <p:rCtr x="0" y="1770"/>
                                    </p:animMotion>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fade">
                                      <p:cBhvr>
                                        <p:cTn id="18" dur="500"/>
                                        <p:tgtEl>
                                          <p:spTgt spid="2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fade">
                                      <p:cBhvr>
                                        <p:cTn id="23" dur="500"/>
                                        <p:tgtEl>
                                          <p:spTgt spid="22"/>
                                        </p:tgtEl>
                                      </p:cBhvr>
                                    </p:animEffect>
                                  </p:childTnLst>
                                </p:cTn>
                              </p:par>
                              <p:par>
                                <p:cTn id="24" presetID="42" presetClass="path" presetSubtype="0" decel="100000" fill="hold" nodeType="withEffect">
                                  <p:stCondLst>
                                    <p:cond delay="0"/>
                                  </p:stCondLst>
                                  <p:childTnLst>
                                    <p:animMotion origin="layout" path="M -4.85065E-6 -0.03563 L -4.85065E-6 -1.52973E-6 " pathEditMode="relative" rAng="0" ptsTypes="AA">
                                      <p:cBhvr>
                                        <p:cTn id="25" dur="500" fill="hold"/>
                                        <p:tgtEl>
                                          <p:spTgt spid="22"/>
                                        </p:tgtEl>
                                        <p:attrNameLst>
                                          <p:attrName>ppt_x</p:attrName>
                                          <p:attrName>ppt_y</p:attrName>
                                        </p:attrNameLst>
                                      </p:cBhvr>
                                      <p:rCtr x="0" y="1770"/>
                                    </p:animMotion>
                                  </p:childTnLst>
                                </p:cTn>
                              </p:par>
                            </p:childTnLst>
                          </p:cTn>
                        </p:par>
                        <p:par>
                          <p:cTn id="26" fill="hold">
                            <p:stCondLst>
                              <p:cond delay="500"/>
                            </p:stCondLst>
                            <p:childTnLst>
                              <p:par>
                                <p:cTn id="27" presetID="10" presetClass="entr" presetSubtype="0" fill="hold" grpId="0" nodeType="afterEffect">
                                  <p:stCondLst>
                                    <p:cond delay="0"/>
                                  </p:stCondLst>
                                  <p:childTnLst>
                                    <p:set>
                                      <p:cBhvr>
                                        <p:cTn id="28" dur="1" fill="hold">
                                          <p:stCondLst>
                                            <p:cond delay="0"/>
                                          </p:stCondLst>
                                        </p:cTn>
                                        <p:tgtEl>
                                          <p:spTgt spid="25"/>
                                        </p:tgtEl>
                                        <p:attrNameLst>
                                          <p:attrName>style.visibility</p:attrName>
                                        </p:attrNameLst>
                                      </p:cBhvr>
                                      <p:to>
                                        <p:strVal val="visible"/>
                                      </p:to>
                                    </p:set>
                                    <p:animEffect transition="in" filter="fade">
                                      <p:cBhvr>
                                        <p:cTn id="29" dur="500"/>
                                        <p:tgtEl>
                                          <p:spTgt spid="25"/>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26"/>
                                        </p:tgtEl>
                                        <p:attrNameLst>
                                          <p:attrName>style.visibility</p:attrName>
                                        </p:attrNameLst>
                                      </p:cBhvr>
                                      <p:to>
                                        <p:strVal val="visible"/>
                                      </p:to>
                                    </p:set>
                                    <p:animEffect transition="in" filter="fade">
                                      <p:cBhvr>
                                        <p:cTn id="34" dur="500"/>
                                        <p:tgtEl>
                                          <p:spTgt spid="26"/>
                                        </p:tgtEl>
                                      </p:cBhvr>
                                    </p:animEffect>
                                  </p:childTnLst>
                                </p:cTn>
                              </p:par>
                              <p:par>
                                <p:cTn id="35" presetID="42" presetClass="path" presetSubtype="0" decel="100000" fill="hold" nodeType="withEffect">
                                  <p:stCondLst>
                                    <p:cond delay="0"/>
                                  </p:stCondLst>
                                  <p:childTnLst>
                                    <p:animMotion origin="layout" path="M -4.85065E-6 -0.03564 L -4.85065E-6 3.79029E-6 " pathEditMode="relative" rAng="0" ptsTypes="AA">
                                      <p:cBhvr>
                                        <p:cTn id="36" dur="500" fill="hold"/>
                                        <p:tgtEl>
                                          <p:spTgt spid="26"/>
                                        </p:tgtEl>
                                        <p:attrNameLst>
                                          <p:attrName>ppt_x</p:attrName>
                                          <p:attrName>ppt_y</p:attrName>
                                        </p:attrNameLst>
                                      </p:cBhvr>
                                      <p:rCtr x="0" y="1770"/>
                                    </p:animMotion>
                                  </p:childTnLst>
                                </p:cTn>
                              </p:par>
                            </p:childTnLst>
                          </p:cTn>
                        </p:par>
                        <p:par>
                          <p:cTn id="37" fill="hold">
                            <p:stCondLst>
                              <p:cond delay="500"/>
                            </p:stCondLst>
                            <p:childTnLst>
                              <p:par>
                                <p:cTn id="38" presetID="10" presetClass="entr" presetSubtype="0" fill="hold" nodeType="afterEffect">
                                  <p:stCondLst>
                                    <p:cond delay="0"/>
                                  </p:stCondLst>
                                  <p:childTnLst>
                                    <p:set>
                                      <p:cBhvr>
                                        <p:cTn id="39" dur="1" fill="hold">
                                          <p:stCondLst>
                                            <p:cond delay="0"/>
                                          </p:stCondLst>
                                        </p:cTn>
                                        <p:tgtEl>
                                          <p:spTgt spid="31"/>
                                        </p:tgtEl>
                                        <p:attrNameLst>
                                          <p:attrName>style.visibility</p:attrName>
                                        </p:attrNameLst>
                                      </p:cBhvr>
                                      <p:to>
                                        <p:strVal val="visible"/>
                                      </p:to>
                                    </p:set>
                                    <p:animEffect transition="in" filter="fade">
                                      <p:cBhvr>
                                        <p:cTn id="40"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p:nvPr/>
        </p:nvGrpSpPr>
        <p:grpSpPr>
          <a:xfrm>
            <a:off x="5974081" y="1361580"/>
            <a:ext cx="5439413" cy="453643"/>
            <a:chOff x="3932238" y="1599624"/>
            <a:chExt cx="5333999" cy="444851"/>
          </a:xfrm>
        </p:grpSpPr>
        <p:cxnSp>
          <p:nvCxnSpPr>
            <p:cNvPr id="12" name="Straight Connector 11"/>
            <p:cNvCxnSpPr/>
            <p:nvPr/>
          </p:nvCxnSpPr>
          <p:spPr>
            <a:xfrm>
              <a:off x="3932238" y="2044475"/>
              <a:ext cx="5333999" cy="0"/>
            </a:xfrm>
            <a:prstGeom prst="line">
              <a:avLst/>
            </a:prstGeom>
            <a:ln w="25400" cap="rnd">
              <a:solidFill>
                <a:srgbClr val="969696"/>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4038599" y="1599624"/>
              <a:ext cx="2913762" cy="400167"/>
            </a:xfrm>
            <a:prstGeom prst="rect">
              <a:avLst/>
            </a:prstGeom>
          </p:spPr>
          <p:txBody>
            <a:bodyPr wrap="square">
              <a:spAutoFit/>
            </a:bodyPr>
            <a:lstStyle/>
            <a:p>
              <a:pPr marL="0" marR="0" lvl="0" indent="0" algn="l" defTabSz="932418"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effectLst/>
                  <a:uLnTx/>
                  <a:uFillTx/>
                  <a:latin typeface="Segoe UI"/>
                  <a:ea typeface="+mn-ea"/>
                  <a:cs typeface="+mn-cs"/>
                </a:rPr>
                <a:t>Content of Image: </a:t>
              </a:r>
            </a:p>
          </p:txBody>
        </p:sp>
      </p:grpSp>
      <p:sp>
        <p:nvSpPr>
          <p:cNvPr id="14" name="TextBox 13"/>
          <p:cNvSpPr txBox="1"/>
          <p:nvPr/>
        </p:nvSpPr>
        <p:spPr>
          <a:xfrm>
            <a:off x="5987033" y="1823318"/>
            <a:ext cx="6784404" cy="740850"/>
          </a:xfrm>
          <a:prstGeom prst="rect">
            <a:avLst/>
          </a:prstGeom>
          <a:noFill/>
        </p:spPr>
        <p:txBody>
          <a:bodyPr wrap="square" lIns="186494" tIns="149196" rIns="186494" bIns="149196" rtlCol="0">
            <a:sp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1568" b="0" i="0" u="none" strike="noStrike" kern="0" cap="none" spc="0" normalizeH="0" baseline="0" noProof="0" dirty="0">
                <a:ln>
                  <a:noFill/>
                </a:ln>
                <a:effectLst/>
                <a:uLnTx/>
                <a:uFillTx/>
                <a:latin typeface="Segoe UI"/>
                <a:ea typeface="+mn-ea"/>
                <a:cs typeface="+mn-cs"/>
              </a:rPr>
              <a:t>Categories</a:t>
            </a:r>
            <a:r>
              <a:rPr kumimoji="0" lang="en-US" sz="1400" b="0" i="0" u="none" strike="noStrike" kern="0" cap="none" spc="0" normalizeH="0" baseline="0" noProof="0" dirty="0">
                <a:ln>
                  <a:noFill/>
                </a:ln>
                <a:effectLst/>
                <a:uLnTx/>
                <a:uFillTx/>
                <a:latin typeface="Segoe UI"/>
                <a:ea typeface="+mn-ea"/>
                <a:cs typeface="+mn-cs"/>
              </a:rPr>
              <a:t>	</a:t>
            </a:r>
            <a:r>
              <a:rPr kumimoji="0" lang="en-US" sz="1050" b="0" i="0" u="none" strike="noStrike" kern="0" cap="none" spc="0" normalizeH="0" baseline="0" noProof="0" dirty="0">
                <a:ln>
                  <a:noFill/>
                </a:ln>
                <a:effectLst/>
                <a:uLnTx/>
                <a:uFillTx/>
                <a:latin typeface="Consolas" panose="020B0609020204030204" pitchFamily="49" charset="0"/>
                <a:ea typeface="+mn-ea"/>
                <a:cs typeface="+mn-cs"/>
              </a:rPr>
              <a:t>v0: </a:t>
            </a:r>
            <a:r>
              <a:rPr kumimoji="0" lang="en-US" sz="1050" b="0" i="0" u="none" strike="noStrike" kern="0" cap="none" spc="0" normalizeH="0" baseline="0" noProof="0" dirty="0">
                <a:ln>
                  <a:noFill/>
                </a:ln>
                <a:effectLst/>
                <a:uLnTx/>
                <a:uFillTx/>
                <a:latin typeface="Consolas" panose="020B0609020204030204" pitchFamily="49" charset="0"/>
                <a:ea typeface="+mn-ea"/>
                <a:cs typeface="Consolas" panose="020B0609020204030204" pitchFamily="49" charset="0"/>
              </a:rPr>
              <a:t>[{ “name”: “animal”, “score”: 0.9765625 }]</a:t>
            </a:r>
          </a:p>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1050" b="0" i="0" u="none" strike="noStrike" kern="0" cap="none" spc="0" normalizeH="0" baseline="0" noProof="0" dirty="0">
                <a:ln>
                  <a:noFill/>
                </a:ln>
                <a:effectLst/>
                <a:uLnTx/>
                <a:uFillTx/>
                <a:latin typeface="Consolas" panose="020B0609020204030204" pitchFamily="49" charset="0"/>
                <a:ea typeface="+mn-ea"/>
                <a:cs typeface="Consolas" panose="020B0609020204030204" pitchFamily="49" charset="0"/>
              </a:rPr>
              <a:t>		</a:t>
            </a:r>
            <a:endParaRPr kumimoji="0" lang="en-US" sz="1050" b="0" i="0" u="none" strike="noStrike" kern="1200" cap="none" spc="0" normalizeH="0" baseline="0" noProof="0" dirty="0">
              <a:ln>
                <a:noFill/>
              </a:ln>
              <a:effectLst/>
              <a:uLnTx/>
              <a:uFillTx/>
              <a:latin typeface="Consolas" panose="020B0609020204030204" pitchFamily="49" charset="0"/>
              <a:ea typeface="+mn-ea"/>
            </a:endParaRPr>
          </a:p>
        </p:txBody>
      </p:sp>
      <p:pic>
        <p:nvPicPr>
          <p:cNvPr id="1026" name="Picture 2" descr="Cow_In_A_Field_(3665872890).jpg (3335×19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6637" y="1982244"/>
            <a:ext cx="5572077" cy="317616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
        <p:nvSpPr>
          <p:cNvPr id="8" name="Rectangle 7"/>
          <p:cNvSpPr/>
          <p:nvPr/>
        </p:nvSpPr>
        <p:spPr>
          <a:xfrm>
            <a:off x="6082543" y="2222641"/>
            <a:ext cx="6460293" cy="3641766"/>
          </a:xfrm>
          <a:prstGeom prst="rect">
            <a:avLst/>
          </a:prstGeom>
        </p:spPr>
        <p:txBody>
          <a:bodyPr wrap="square">
            <a:sp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1050" b="0" i="0" u="none" strike="noStrike" kern="0" cap="none" spc="0" normalizeH="0" baseline="0" noProof="0" dirty="0">
                <a:ln>
                  <a:noFill/>
                </a:ln>
                <a:effectLst/>
                <a:uLnTx/>
                <a:uFillTx/>
                <a:latin typeface="Consolas" panose="020B0609020204030204" pitchFamily="49" charset="0"/>
                <a:ea typeface="+mn-ea"/>
                <a:cs typeface="Consolas" panose="020B0609020204030204" pitchFamily="49" charset="0"/>
              </a:rPr>
              <a:t>		V1: [{ "name": "grass", "confidence": 0.9999992847442627 },</a:t>
            </a:r>
          </a:p>
          <a:p>
            <a:pPr marL="1865484" marR="0" lvl="4" indent="0" algn="l" defTabSz="914225" rtl="0" eaLnBrk="1" fontAlgn="auto" latinLnBrk="0" hangingPunct="1">
              <a:lnSpc>
                <a:spcPct val="90000"/>
              </a:lnSpc>
              <a:spcBef>
                <a:spcPts val="0"/>
              </a:spcBef>
              <a:spcAft>
                <a:spcPts val="600"/>
              </a:spcAft>
              <a:buClrTx/>
              <a:buSzTx/>
              <a:buFontTx/>
              <a:buNone/>
              <a:tabLst/>
              <a:defRPr/>
            </a:pPr>
            <a:r>
              <a:rPr kumimoji="0" lang="en-US" sz="1050" b="0" i="0" u="none" strike="noStrike" kern="0" cap="none" spc="0" normalizeH="0" baseline="0" noProof="0" dirty="0">
                <a:ln>
                  <a:noFill/>
                </a:ln>
                <a:effectLst/>
                <a:uLnTx/>
                <a:uFillTx/>
                <a:latin typeface="Consolas" panose="020B0609020204030204" pitchFamily="49" charset="0"/>
                <a:ea typeface="+mn-ea"/>
                <a:cs typeface="Consolas" panose="020B0609020204030204" pitchFamily="49" charset="0"/>
              </a:rPr>
              <a:t>{ "name": "outdoor", "confidence": 0.9999072551727295 },</a:t>
            </a:r>
          </a:p>
          <a:p>
            <a:pPr marL="1865484" marR="0" lvl="4" indent="0" algn="l" defTabSz="914225" rtl="0" eaLnBrk="1" fontAlgn="auto" latinLnBrk="0" hangingPunct="1">
              <a:lnSpc>
                <a:spcPct val="90000"/>
              </a:lnSpc>
              <a:spcBef>
                <a:spcPts val="0"/>
              </a:spcBef>
              <a:spcAft>
                <a:spcPts val="600"/>
              </a:spcAft>
              <a:buClrTx/>
              <a:buSzTx/>
              <a:buFontTx/>
              <a:buNone/>
              <a:tabLst/>
              <a:defRPr/>
            </a:pPr>
            <a:r>
              <a:rPr kumimoji="0" lang="en-US" sz="1050" b="0" i="0" u="none" strike="noStrike" kern="0" cap="none" spc="0" normalizeH="0" baseline="0" noProof="0" dirty="0">
                <a:ln>
                  <a:noFill/>
                </a:ln>
                <a:effectLst/>
                <a:uLnTx/>
                <a:uFillTx/>
                <a:latin typeface="Consolas" panose="020B0609020204030204" pitchFamily="49" charset="0"/>
                <a:ea typeface="+mn-ea"/>
                <a:cs typeface="Consolas" panose="020B0609020204030204" pitchFamily="49" charset="0"/>
              </a:rPr>
              <a:t>{ "name": "cow", "confidence": 0.99954754114151 },</a:t>
            </a:r>
          </a:p>
          <a:p>
            <a:pPr marL="1865484" marR="0" lvl="4" indent="0" algn="l" defTabSz="914225" rtl="0" eaLnBrk="1" fontAlgn="auto" latinLnBrk="0" hangingPunct="1">
              <a:lnSpc>
                <a:spcPct val="90000"/>
              </a:lnSpc>
              <a:spcBef>
                <a:spcPts val="0"/>
              </a:spcBef>
              <a:spcAft>
                <a:spcPts val="600"/>
              </a:spcAft>
              <a:buClrTx/>
              <a:buSzTx/>
              <a:buFontTx/>
              <a:buNone/>
              <a:tabLst/>
              <a:defRPr/>
            </a:pPr>
            <a:r>
              <a:rPr kumimoji="0" lang="en-US" sz="1050" b="0" i="0" u="none" strike="noStrike" kern="0" cap="none" spc="0" normalizeH="0" baseline="0" noProof="0" dirty="0">
                <a:ln>
                  <a:noFill/>
                </a:ln>
                <a:effectLst/>
                <a:uLnTx/>
                <a:uFillTx/>
                <a:latin typeface="Consolas" panose="020B0609020204030204" pitchFamily="49" charset="0"/>
                <a:ea typeface="+mn-ea"/>
                <a:cs typeface="Consolas" panose="020B0609020204030204" pitchFamily="49" charset="0"/>
              </a:rPr>
              <a:t>{ "name": "field", "confidence": 0.9976195693016052 },</a:t>
            </a:r>
          </a:p>
          <a:p>
            <a:pPr marL="1865484" marR="0" lvl="4" indent="0" algn="l" defTabSz="914225" rtl="0" eaLnBrk="1" fontAlgn="auto" latinLnBrk="0" hangingPunct="1">
              <a:lnSpc>
                <a:spcPct val="90000"/>
              </a:lnSpc>
              <a:spcBef>
                <a:spcPts val="0"/>
              </a:spcBef>
              <a:spcAft>
                <a:spcPts val="600"/>
              </a:spcAft>
              <a:buClrTx/>
              <a:buSzTx/>
              <a:buFontTx/>
              <a:buNone/>
              <a:tabLst/>
              <a:defRPr/>
            </a:pPr>
            <a:r>
              <a:rPr kumimoji="0" lang="en-US" sz="1050" b="0" i="0" u="none" strike="noStrike" kern="0" cap="none" spc="0" normalizeH="0" baseline="0" noProof="0" dirty="0">
                <a:ln>
                  <a:noFill/>
                </a:ln>
                <a:effectLst/>
                <a:uLnTx/>
                <a:uFillTx/>
                <a:latin typeface="Consolas" panose="020B0609020204030204" pitchFamily="49" charset="0"/>
                <a:ea typeface="+mn-ea"/>
                <a:cs typeface="Consolas" panose="020B0609020204030204" pitchFamily="49" charset="0"/>
              </a:rPr>
              <a:t>{ "name": "brown", "confidence": 0.988935649394989 },</a:t>
            </a:r>
          </a:p>
          <a:p>
            <a:pPr marL="1865484" marR="0" lvl="4" indent="0" algn="l" defTabSz="914225" rtl="0" eaLnBrk="1" fontAlgn="auto" latinLnBrk="0" hangingPunct="1">
              <a:lnSpc>
                <a:spcPct val="90000"/>
              </a:lnSpc>
              <a:spcBef>
                <a:spcPts val="0"/>
              </a:spcBef>
              <a:spcAft>
                <a:spcPts val="600"/>
              </a:spcAft>
              <a:buClrTx/>
              <a:buSzTx/>
              <a:buFontTx/>
              <a:buNone/>
              <a:tabLst/>
              <a:defRPr/>
            </a:pPr>
            <a:r>
              <a:rPr kumimoji="0" lang="en-US" sz="1050" b="0" i="0" u="none" strike="noStrike" kern="0" cap="none" spc="0" normalizeH="0" baseline="0" noProof="0" dirty="0">
                <a:ln>
                  <a:noFill/>
                </a:ln>
                <a:effectLst/>
                <a:uLnTx/>
                <a:uFillTx/>
                <a:latin typeface="Consolas" panose="020B0609020204030204" pitchFamily="49" charset="0"/>
                <a:ea typeface="+mn-ea"/>
                <a:cs typeface="Consolas" panose="020B0609020204030204" pitchFamily="49" charset="0"/>
              </a:rPr>
              <a:t>{ "name": "animal", "confidence": 0.97904372215271 },</a:t>
            </a:r>
          </a:p>
          <a:p>
            <a:pPr marL="1865484" marR="0" lvl="4" indent="0" algn="l" defTabSz="914225" rtl="0" eaLnBrk="1" fontAlgn="auto" latinLnBrk="0" hangingPunct="1">
              <a:lnSpc>
                <a:spcPct val="90000"/>
              </a:lnSpc>
              <a:spcBef>
                <a:spcPts val="0"/>
              </a:spcBef>
              <a:spcAft>
                <a:spcPts val="600"/>
              </a:spcAft>
              <a:buClrTx/>
              <a:buSzTx/>
              <a:buFontTx/>
              <a:buNone/>
              <a:tabLst/>
              <a:defRPr/>
            </a:pPr>
            <a:r>
              <a:rPr kumimoji="0" lang="en-US" sz="1050" b="0" i="0" u="none" strike="noStrike" kern="0" cap="none" spc="0" normalizeH="0" baseline="0" noProof="0" dirty="0">
                <a:ln>
                  <a:noFill/>
                </a:ln>
                <a:effectLst/>
                <a:uLnTx/>
                <a:uFillTx/>
                <a:latin typeface="Consolas" panose="020B0609020204030204" pitchFamily="49" charset="0"/>
                <a:ea typeface="+mn-ea"/>
                <a:cs typeface="Consolas" panose="020B0609020204030204" pitchFamily="49" charset="0"/>
              </a:rPr>
              <a:t>{ "name": "standing", "confidence": 0.9632768630981445 },</a:t>
            </a:r>
          </a:p>
          <a:p>
            <a:pPr marL="1865484" marR="0" lvl="4" indent="0" algn="l" defTabSz="914225" rtl="0" eaLnBrk="1" fontAlgn="auto" latinLnBrk="0" hangingPunct="1">
              <a:lnSpc>
                <a:spcPct val="90000"/>
              </a:lnSpc>
              <a:spcBef>
                <a:spcPts val="0"/>
              </a:spcBef>
              <a:spcAft>
                <a:spcPts val="600"/>
              </a:spcAft>
              <a:buClrTx/>
              <a:buSzTx/>
              <a:buFontTx/>
              <a:buNone/>
              <a:tabLst/>
              <a:defRPr/>
            </a:pPr>
            <a:r>
              <a:rPr kumimoji="0" lang="en-US" sz="1050" b="0" i="0" u="none" strike="noStrike" kern="0" cap="none" spc="0" normalizeH="0" baseline="0" noProof="0" dirty="0">
                <a:ln>
                  <a:noFill/>
                </a:ln>
                <a:effectLst/>
                <a:uLnTx/>
                <a:uFillTx/>
                <a:latin typeface="Consolas" panose="020B0609020204030204" pitchFamily="49" charset="0"/>
                <a:ea typeface="+mn-ea"/>
                <a:cs typeface="Consolas" panose="020B0609020204030204" pitchFamily="49" charset="0"/>
              </a:rPr>
              <a:t>{ "name": "mammal", "confidence": 0.9366017580032349, "hint": "animal" },</a:t>
            </a:r>
          </a:p>
          <a:p>
            <a:pPr marL="1865484" marR="0" lvl="4" indent="0" algn="l" defTabSz="914225" rtl="0" eaLnBrk="1" fontAlgn="auto" latinLnBrk="0" hangingPunct="1">
              <a:lnSpc>
                <a:spcPct val="90000"/>
              </a:lnSpc>
              <a:spcBef>
                <a:spcPts val="0"/>
              </a:spcBef>
              <a:spcAft>
                <a:spcPts val="600"/>
              </a:spcAft>
              <a:buClrTx/>
              <a:buSzTx/>
              <a:buFontTx/>
              <a:buNone/>
              <a:tabLst/>
              <a:defRPr/>
            </a:pPr>
            <a:r>
              <a:rPr kumimoji="0" lang="en-US" sz="1050" b="0" i="0" u="none" strike="noStrike" kern="0" cap="none" spc="0" normalizeH="0" baseline="0" noProof="0" dirty="0">
                <a:ln>
                  <a:noFill/>
                </a:ln>
                <a:effectLst/>
                <a:uLnTx/>
                <a:uFillTx/>
                <a:latin typeface="Consolas" panose="020B0609020204030204" pitchFamily="49" charset="0"/>
                <a:ea typeface="+mn-ea"/>
                <a:cs typeface="Consolas" panose="020B0609020204030204" pitchFamily="49" charset="0"/>
              </a:rPr>
              <a:t>{ "name": "wire", "confidence": 0.8946959376335144 },</a:t>
            </a:r>
          </a:p>
          <a:p>
            <a:pPr marL="1865484" marR="0" lvl="4" indent="0" algn="l" defTabSz="914225" rtl="0" eaLnBrk="1" fontAlgn="auto" latinLnBrk="0" hangingPunct="1">
              <a:lnSpc>
                <a:spcPct val="90000"/>
              </a:lnSpc>
              <a:spcBef>
                <a:spcPts val="0"/>
              </a:spcBef>
              <a:spcAft>
                <a:spcPts val="600"/>
              </a:spcAft>
              <a:buClrTx/>
              <a:buSzTx/>
              <a:buFontTx/>
              <a:buNone/>
              <a:tabLst/>
              <a:defRPr/>
            </a:pPr>
            <a:r>
              <a:rPr kumimoji="0" lang="en-US" sz="1050" b="0" i="0" u="none" strike="noStrike" kern="0" cap="none" spc="0" normalizeH="0" baseline="0" noProof="0" dirty="0">
                <a:ln>
                  <a:noFill/>
                </a:ln>
                <a:effectLst/>
                <a:uLnTx/>
                <a:uFillTx/>
                <a:latin typeface="Consolas" panose="020B0609020204030204" pitchFamily="49" charset="0"/>
                <a:ea typeface="+mn-ea"/>
                <a:cs typeface="Consolas" panose="020B0609020204030204" pitchFamily="49" charset="0"/>
              </a:rPr>
              <a:t>{ "name": "green", "confidence": 0.8844101428985596 },</a:t>
            </a:r>
          </a:p>
          <a:p>
            <a:pPr marL="1865484" marR="0" lvl="4" indent="0" algn="l" defTabSz="914225" rtl="0" eaLnBrk="1" fontAlgn="auto" latinLnBrk="0" hangingPunct="1">
              <a:lnSpc>
                <a:spcPct val="90000"/>
              </a:lnSpc>
              <a:spcBef>
                <a:spcPts val="0"/>
              </a:spcBef>
              <a:spcAft>
                <a:spcPts val="600"/>
              </a:spcAft>
              <a:buClrTx/>
              <a:buSzTx/>
              <a:buFontTx/>
              <a:buNone/>
              <a:tabLst/>
              <a:defRPr/>
            </a:pPr>
            <a:r>
              <a:rPr kumimoji="0" lang="en-US" sz="1050" b="0" i="0" u="none" strike="noStrike" kern="0" cap="none" spc="0" normalizeH="0" baseline="0" noProof="0" dirty="0">
                <a:ln>
                  <a:noFill/>
                </a:ln>
                <a:effectLst/>
                <a:uLnTx/>
                <a:uFillTx/>
                <a:latin typeface="Consolas" panose="020B0609020204030204" pitchFamily="49" charset="0"/>
                <a:ea typeface="+mn-ea"/>
                <a:cs typeface="Consolas" panose="020B0609020204030204" pitchFamily="49" charset="0"/>
              </a:rPr>
              <a:t>{ "name": "pasture", "confidence": 0.8332059383392334 },</a:t>
            </a:r>
          </a:p>
          <a:p>
            <a:pPr marL="1865484" marR="0" lvl="4" indent="0" algn="l" defTabSz="914225" rtl="0" eaLnBrk="1" fontAlgn="auto" latinLnBrk="0" hangingPunct="1">
              <a:lnSpc>
                <a:spcPct val="90000"/>
              </a:lnSpc>
              <a:spcBef>
                <a:spcPts val="0"/>
              </a:spcBef>
              <a:spcAft>
                <a:spcPts val="600"/>
              </a:spcAft>
              <a:buClrTx/>
              <a:buSzTx/>
              <a:buFontTx/>
              <a:buNone/>
              <a:tabLst/>
              <a:defRPr/>
            </a:pPr>
            <a:r>
              <a:rPr kumimoji="0" lang="en-US" sz="1050" b="0" i="0" u="none" strike="noStrike" kern="0" cap="none" spc="0" normalizeH="0" baseline="0" noProof="0" dirty="0">
                <a:ln>
                  <a:noFill/>
                </a:ln>
                <a:effectLst/>
                <a:uLnTx/>
                <a:uFillTx/>
                <a:latin typeface="Consolas" panose="020B0609020204030204" pitchFamily="49" charset="0"/>
                <a:ea typeface="+mn-ea"/>
                <a:cs typeface="Consolas" panose="020B0609020204030204" pitchFamily="49" charset="0"/>
              </a:rPr>
              <a:t>{ "name": "bovine", "confidence": 0.5618471503257751, "hint": "animal" },</a:t>
            </a:r>
          </a:p>
          <a:p>
            <a:pPr marL="1865484" marR="0" lvl="4" indent="0" algn="l" defTabSz="914225" rtl="0" eaLnBrk="1" fontAlgn="auto" latinLnBrk="0" hangingPunct="1">
              <a:lnSpc>
                <a:spcPct val="90000"/>
              </a:lnSpc>
              <a:spcBef>
                <a:spcPts val="0"/>
              </a:spcBef>
              <a:spcAft>
                <a:spcPts val="600"/>
              </a:spcAft>
              <a:buClrTx/>
              <a:buSzTx/>
              <a:buFontTx/>
              <a:buNone/>
              <a:tabLst/>
              <a:defRPr/>
            </a:pPr>
            <a:r>
              <a:rPr kumimoji="0" lang="en-US" sz="1050" b="0" i="0" u="none" strike="noStrike" kern="0" cap="none" spc="0" normalizeH="0" baseline="0" noProof="0" dirty="0">
                <a:ln>
                  <a:noFill/>
                </a:ln>
                <a:effectLst/>
                <a:uLnTx/>
                <a:uFillTx/>
                <a:latin typeface="Consolas" panose="020B0609020204030204" pitchFamily="49" charset="0"/>
                <a:ea typeface="+mn-ea"/>
                <a:cs typeface="Consolas" panose="020B0609020204030204" pitchFamily="49" charset="0"/>
              </a:rPr>
              <a:t>{ "name": "grassy", "confidence": 0.48627158999443054 },</a:t>
            </a:r>
          </a:p>
          <a:p>
            <a:pPr marL="1865484" marR="0" lvl="4" indent="0" algn="l" defTabSz="914225" rtl="0" eaLnBrk="1" fontAlgn="auto" latinLnBrk="0" hangingPunct="1">
              <a:lnSpc>
                <a:spcPct val="90000"/>
              </a:lnSpc>
              <a:spcBef>
                <a:spcPts val="0"/>
              </a:spcBef>
              <a:spcAft>
                <a:spcPts val="600"/>
              </a:spcAft>
              <a:buClrTx/>
              <a:buSzTx/>
              <a:buFontTx/>
              <a:buNone/>
              <a:tabLst/>
              <a:defRPr/>
            </a:pPr>
            <a:r>
              <a:rPr kumimoji="0" lang="en-US" sz="1050" b="0" i="0" u="none" strike="noStrike" kern="0" cap="none" spc="0" normalizeH="0" baseline="0" noProof="0" dirty="0">
                <a:ln>
                  <a:noFill/>
                </a:ln>
                <a:effectLst/>
                <a:uLnTx/>
                <a:uFillTx/>
                <a:latin typeface="Consolas" panose="020B0609020204030204" pitchFamily="49" charset="0"/>
                <a:ea typeface="+mn-ea"/>
                <a:cs typeface="Consolas" panose="020B0609020204030204" pitchFamily="49" charset="0"/>
              </a:rPr>
              <a:t>{ "name": "lush", "confidence": 0.1874018907546997 },</a:t>
            </a:r>
          </a:p>
          <a:p>
            <a:pPr marL="1865484" marR="0" lvl="4" indent="0" algn="l" defTabSz="914225" rtl="0" eaLnBrk="1" fontAlgn="auto" latinLnBrk="0" hangingPunct="1">
              <a:lnSpc>
                <a:spcPct val="90000"/>
              </a:lnSpc>
              <a:spcBef>
                <a:spcPts val="0"/>
              </a:spcBef>
              <a:spcAft>
                <a:spcPts val="600"/>
              </a:spcAft>
              <a:buClrTx/>
              <a:buSzTx/>
              <a:buFontTx/>
              <a:buNone/>
              <a:tabLst/>
              <a:defRPr/>
            </a:pPr>
            <a:r>
              <a:rPr kumimoji="0" lang="en-US" sz="1050" b="0" i="0" u="none" strike="noStrike" kern="0" cap="none" spc="0" normalizeH="0" baseline="0" noProof="0" dirty="0">
                <a:ln>
                  <a:noFill/>
                </a:ln>
                <a:effectLst/>
                <a:uLnTx/>
                <a:uFillTx/>
                <a:latin typeface="Consolas" panose="020B0609020204030204" pitchFamily="49" charset="0"/>
                <a:ea typeface="+mn-ea"/>
                <a:cs typeface="Consolas" panose="020B0609020204030204" pitchFamily="49" charset="0"/>
              </a:rPr>
              <a:t>{ "name": "staring", "confidence": 0.165890634059906 }]</a:t>
            </a:r>
            <a:endParaRPr kumimoji="0" lang="en-US" sz="1570" b="0" i="0" u="none" strike="noStrike" kern="1200" cap="none" spc="0" normalizeH="0" baseline="0" noProof="0" dirty="0">
              <a:ln>
                <a:noFill/>
              </a:ln>
              <a:effectLst/>
              <a:uLnTx/>
              <a:uFillTx/>
              <a:latin typeface="Segoe UI"/>
              <a:ea typeface="+mn-ea"/>
            </a:endParaRPr>
          </a:p>
        </p:txBody>
      </p:sp>
      <p:sp>
        <p:nvSpPr>
          <p:cNvPr id="15" name="Rectangle 14"/>
          <p:cNvSpPr/>
          <p:nvPr/>
        </p:nvSpPr>
        <p:spPr>
          <a:xfrm>
            <a:off x="6203487" y="5893305"/>
            <a:ext cx="6216650" cy="976870"/>
          </a:xfrm>
          <a:prstGeom prst="rect">
            <a:avLst/>
          </a:prstGeom>
        </p:spPr>
        <p:txBody>
          <a:bodyPr>
            <a:spAutoFit/>
          </a:bodyPr>
          <a:lstStyle/>
          <a:p>
            <a:pPr marL="0" marR="0" lvl="0" indent="0" algn="l" defTabSz="932418" rtl="0" eaLnBrk="1" fontAlgn="auto" latinLnBrk="0" hangingPunct="1">
              <a:lnSpc>
                <a:spcPct val="90000"/>
              </a:lnSpc>
              <a:spcBef>
                <a:spcPts val="0"/>
              </a:spcBef>
              <a:spcAft>
                <a:spcPts val="612"/>
              </a:spcAft>
              <a:buClrTx/>
              <a:buSzTx/>
              <a:buFontTx/>
              <a:buNone/>
              <a:tabLst/>
              <a:defRPr/>
            </a:pPr>
            <a:r>
              <a:rPr kumimoji="0" lang="en-US" sz="1570" b="0" i="0" u="none" strike="noStrike" kern="1200" cap="none" spc="0" normalizeH="0" baseline="0" noProof="0" dirty="0">
                <a:ln>
                  <a:noFill/>
                </a:ln>
                <a:effectLst/>
                <a:uLnTx/>
                <a:uFillTx/>
                <a:latin typeface="Segoe UI"/>
                <a:ea typeface="+mn-ea"/>
                <a:cs typeface="+mn-cs"/>
              </a:rPr>
              <a:t>Describe	</a:t>
            </a:r>
          </a:p>
          <a:p>
            <a:pPr marL="0" marR="0" lvl="0" indent="0" algn="l" defTabSz="932418" rtl="0" eaLnBrk="1" fontAlgn="auto" latinLnBrk="0" hangingPunct="1">
              <a:lnSpc>
                <a:spcPct val="90000"/>
              </a:lnSpc>
              <a:spcBef>
                <a:spcPts val="0"/>
              </a:spcBef>
              <a:spcAft>
                <a:spcPts val="612"/>
              </a:spcAft>
              <a:buClrTx/>
              <a:buSzTx/>
              <a:buFontTx/>
              <a:buNone/>
              <a:tabLst/>
              <a:defRPr/>
            </a:pPr>
            <a:r>
              <a:rPr kumimoji="0" lang="en-US" sz="1050" b="0" i="0" u="none" strike="noStrike" kern="1200" cap="none" spc="0" normalizeH="0" baseline="0" noProof="0" dirty="0">
                <a:ln>
                  <a:noFill/>
                </a:ln>
                <a:effectLst/>
                <a:uLnTx/>
                <a:uFillTx/>
                <a:latin typeface="Consolas" panose="020B0609020204030204" pitchFamily="49" charset="0"/>
                <a:ea typeface="+mn-ea"/>
                <a:cs typeface="+mn-cs"/>
              </a:rPr>
              <a:t>	0.975 "a brown cow standing on top of a lush green field“</a:t>
            </a:r>
          </a:p>
          <a:p>
            <a:pPr marL="0" marR="0" lvl="0" indent="0" algn="l" defTabSz="932418" rtl="0" eaLnBrk="1" fontAlgn="auto" latinLnBrk="0" hangingPunct="1">
              <a:lnSpc>
                <a:spcPct val="90000"/>
              </a:lnSpc>
              <a:spcBef>
                <a:spcPts val="0"/>
              </a:spcBef>
              <a:spcAft>
                <a:spcPts val="612"/>
              </a:spcAft>
              <a:buClrTx/>
              <a:buSzTx/>
              <a:buFontTx/>
              <a:buNone/>
              <a:tabLst/>
              <a:defRPr/>
            </a:pPr>
            <a:r>
              <a:rPr kumimoji="0" lang="en-US" sz="1050" b="0" i="0" u="none" strike="noStrike" kern="1200" cap="none" spc="0" normalizeH="0" baseline="0" noProof="0" dirty="0">
                <a:ln>
                  <a:noFill/>
                </a:ln>
                <a:effectLst/>
                <a:uLnTx/>
                <a:uFillTx/>
                <a:latin typeface="Consolas" panose="020B0609020204030204" pitchFamily="49" charset="0"/>
                <a:ea typeface="+mn-ea"/>
                <a:cs typeface="+mn-cs"/>
              </a:rPr>
              <a:t>	0.974  “a cow standing on top of a lush green field”</a:t>
            </a:r>
          </a:p>
          <a:p>
            <a:pPr marL="0" marR="0" lvl="0" indent="0" algn="l" defTabSz="932418" rtl="0" eaLnBrk="1" fontAlgn="auto" latinLnBrk="0" hangingPunct="1">
              <a:lnSpc>
                <a:spcPct val="90000"/>
              </a:lnSpc>
              <a:spcBef>
                <a:spcPts val="0"/>
              </a:spcBef>
              <a:spcAft>
                <a:spcPts val="612"/>
              </a:spcAft>
              <a:buClrTx/>
              <a:buSzTx/>
              <a:buFontTx/>
              <a:buNone/>
              <a:tabLst/>
              <a:defRPr/>
            </a:pPr>
            <a:r>
              <a:rPr kumimoji="0" lang="en-US" sz="1050" b="0" i="0" u="none" strike="noStrike" kern="1200" cap="none" spc="0" normalizeH="0" baseline="0" noProof="0" dirty="0">
                <a:ln>
                  <a:noFill/>
                </a:ln>
                <a:effectLst/>
                <a:uLnTx/>
                <a:uFillTx/>
                <a:latin typeface="Consolas" panose="020B0609020204030204" pitchFamily="49" charset="0"/>
                <a:ea typeface="+mn-ea"/>
                <a:cs typeface="+mn-cs"/>
              </a:rPr>
              <a:t>	0.965  “a large brown cow standing on top of a lush green field”</a:t>
            </a:r>
            <a:endParaRPr kumimoji="0" lang="en-US" sz="1800" b="0" i="0" u="none" strike="noStrike" kern="1200" cap="none" spc="0" normalizeH="0" baseline="0" noProof="0" dirty="0">
              <a:ln>
                <a:noFill/>
              </a:ln>
              <a:effectLst/>
              <a:uLnTx/>
              <a:uFillTx/>
              <a:latin typeface="Segoe UI"/>
              <a:ea typeface="+mn-ea"/>
              <a:cs typeface="+mn-cs"/>
            </a:endParaRPr>
          </a:p>
        </p:txBody>
      </p:sp>
      <p:sp>
        <p:nvSpPr>
          <p:cNvPr id="16" name="Rectangle 15"/>
          <p:cNvSpPr/>
          <p:nvPr/>
        </p:nvSpPr>
        <p:spPr bwMode="auto">
          <a:xfrm>
            <a:off x="7970837" y="1952968"/>
            <a:ext cx="3442657" cy="24077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Segoe UI"/>
              <a:ea typeface="Segoe UI" pitchFamily="34" charset="0"/>
              <a:cs typeface="Segoe UI" pitchFamily="34" charset="0"/>
            </a:endParaRPr>
          </a:p>
        </p:txBody>
      </p:sp>
      <p:grpSp>
        <p:nvGrpSpPr>
          <p:cNvPr id="21" name="Group 20"/>
          <p:cNvGrpSpPr/>
          <p:nvPr/>
        </p:nvGrpSpPr>
        <p:grpSpPr>
          <a:xfrm>
            <a:off x="-355601" y="301625"/>
            <a:ext cx="1849438" cy="917575"/>
            <a:chOff x="-355601" y="301625"/>
            <a:chExt cx="1849438" cy="917575"/>
          </a:xfrm>
        </p:grpSpPr>
        <p:sp>
          <p:nvSpPr>
            <p:cNvPr id="22" name="Freeform 5"/>
            <p:cNvSpPr>
              <a:spLocks/>
            </p:cNvSpPr>
            <p:nvPr/>
          </p:nvSpPr>
          <p:spPr bwMode="auto">
            <a:xfrm>
              <a:off x="-355601" y="301625"/>
              <a:ext cx="1849438" cy="917575"/>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rgbClr val="01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pic>
          <p:nvPicPr>
            <p:cNvPr id="23" name="Picture 22" descr="Screen Clipping"/>
            <p:cNvPicPr>
              <a:picLocks noChangeAspect="1"/>
            </p:cNvPicPr>
            <p:nvPr/>
          </p:nvPicPr>
          <p:blipFill rotWithShape="1">
            <a:blip r:embed="rId4">
              <a:extLst>
                <a:ext uri="{28A0092B-C50C-407E-A947-70E740481C1C}">
                  <a14:useLocalDpi xmlns:a14="http://schemas.microsoft.com/office/drawing/2010/main" val="0"/>
                </a:ext>
              </a:extLst>
            </a:blip>
            <a:srcRect r="8865" b="17125"/>
            <a:stretch/>
          </p:blipFill>
          <p:spPr>
            <a:xfrm>
              <a:off x="274638" y="470694"/>
              <a:ext cx="824602" cy="579437"/>
            </a:xfrm>
            <a:prstGeom prst="rect">
              <a:avLst/>
            </a:prstGeom>
          </p:spPr>
        </p:pic>
      </p:grpSp>
      <p:sp>
        <p:nvSpPr>
          <p:cNvPr id="24" name="Title 7"/>
          <p:cNvSpPr txBox="1">
            <a:spLocks/>
          </p:cNvSpPr>
          <p:nvPr/>
        </p:nvSpPr>
        <p:spPr>
          <a:xfrm>
            <a:off x="1538288" y="295275"/>
            <a:ext cx="10593387" cy="917575"/>
          </a:xfrm>
          <a:prstGeom prst="rect">
            <a:avLst/>
          </a:prstGeom>
        </p:spPr>
        <p:txBody>
          <a:bodyPr vert="horz" wrap="square" lIns="146304" tIns="91440" rIns="146304" bIns="91440"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dirty="0">
                <a:gradFill>
                  <a:gsLst>
                    <a:gs pos="1250">
                      <a:srgbClr val="404040"/>
                    </a:gs>
                    <a:gs pos="100000">
                      <a:srgbClr val="404040"/>
                    </a:gs>
                  </a:gsLst>
                  <a:lin ang="5400000" scaled="0"/>
                </a:gradFill>
              </a:rPr>
              <a:t>Analyze Image – Example</a:t>
            </a:r>
          </a:p>
        </p:txBody>
      </p:sp>
    </p:spTree>
    <p:extLst>
      <p:ext uri="{BB962C8B-B14F-4D97-AF65-F5344CB8AC3E}">
        <p14:creationId xmlns:p14="http://schemas.microsoft.com/office/powerpoint/2010/main" val="18653848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42" presetClass="path" presetSubtype="0" decel="100000" fill="hold" nodeType="withEffect">
                                  <p:stCondLst>
                                    <p:cond delay="0"/>
                                  </p:stCondLst>
                                  <p:childTnLst>
                                    <p:animMotion origin="layout" path="M -4.34006E-6 -0.03563 L -4.34006E-6 -3.23196E-6 " pathEditMode="relative" rAng="0" ptsTypes="AA">
                                      <p:cBhvr>
                                        <p:cTn id="9" dur="500" fill="hold"/>
                                        <p:tgtEl>
                                          <p:spTgt spid="11"/>
                                        </p:tgtEl>
                                        <p:attrNameLst>
                                          <p:attrName>ppt_x</p:attrName>
                                          <p:attrName>ppt_y</p:attrName>
                                        </p:attrNameLst>
                                      </p:cBhvr>
                                      <p:rCtr x="0" y="1770"/>
                                    </p:animMotion>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par>
                                <p:cTn id="19" presetID="10" presetClass="entr" presetSubtype="0" fill="hold" grpId="0" nodeType="withEffect" nodePh="1">
                                  <p:stCondLst>
                                    <p:cond delay="0"/>
                                  </p:stCondLst>
                                  <p:endCondLst>
                                    <p:cond evt="begin" delay="0">
                                      <p:tn val="19"/>
                                    </p:cond>
                                  </p:endCondLst>
                                  <p:childTnLst>
                                    <p:set>
                                      <p:cBhvr>
                                        <p:cTn id="20" dur="1" fill="hold">
                                          <p:stCondLst>
                                            <p:cond delay="0"/>
                                          </p:stCondLst>
                                        </p:cTn>
                                        <p:tgtEl>
                                          <p:spTgt spid="16"/>
                                        </p:tgtEl>
                                        <p:attrNameLst>
                                          <p:attrName>style.visibility</p:attrName>
                                        </p:attrNameLst>
                                      </p:cBhvr>
                                      <p:to>
                                        <p:strVal val="visible"/>
                                      </p:to>
                                    </p:set>
                                    <p:animEffect transition="in" filter="fade">
                                      <p:cBhvr>
                                        <p:cTn id="21" dur="500"/>
                                        <p:tgtEl>
                                          <p:spTgt spid="16"/>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fade">
                                      <p:cBhvr>
                                        <p:cTn id="26"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8" grpId="0"/>
      <p:bldP spid="15" grpId="0"/>
      <p:bldP spid="1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bwMode="auto">
          <a:xfrm>
            <a:off x="7970837" y="1952968"/>
            <a:ext cx="3442657" cy="24077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Segoe UI"/>
              <a:ea typeface="Segoe UI" pitchFamily="34" charset="0"/>
              <a:cs typeface="Segoe UI" pitchFamily="34" charset="0"/>
            </a:endParaRPr>
          </a:p>
        </p:txBody>
      </p:sp>
      <p:grpSp>
        <p:nvGrpSpPr>
          <p:cNvPr id="21" name="Group 20"/>
          <p:cNvGrpSpPr/>
          <p:nvPr/>
        </p:nvGrpSpPr>
        <p:grpSpPr>
          <a:xfrm>
            <a:off x="-355601" y="301625"/>
            <a:ext cx="1849438" cy="917575"/>
            <a:chOff x="-355601" y="301625"/>
            <a:chExt cx="1849438" cy="917575"/>
          </a:xfrm>
        </p:grpSpPr>
        <p:sp>
          <p:nvSpPr>
            <p:cNvPr id="22" name="Freeform 5"/>
            <p:cNvSpPr>
              <a:spLocks/>
            </p:cNvSpPr>
            <p:nvPr/>
          </p:nvSpPr>
          <p:spPr bwMode="auto">
            <a:xfrm>
              <a:off x="-355601" y="301625"/>
              <a:ext cx="1849438" cy="917575"/>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rgbClr val="01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pic>
          <p:nvPicPr>
            <p:cNvPr id="23" name="Picture 22" descr="Screen Clipping"/>
            <p:cNvPicPr>
              <a:picLocks noChangeAspect="1"/>
            </p:cNvPicPr>
            <p:nvPr/>
          </p:nvPicPr>
          <p:blipFill rotWithShape="1">
            <a:blip r:embed="rId3">
              <a:extLst>
                <a:ext uri="{28A0092B-C50C-407E-A947-70E740481C1C}">
                  <a14:useLocalDpi xmlns:a14="http://schemas.microsoft.com/office/drawing/2010/main" val="0"/>
                </a:ext>
              </a:extLst>
            </a:blip>
            <a:srcRect r="8865" b="17125"/>
            <a:stretch/>
          </p:blipFill>
          <p:spPr>
            <a:xfrm>
              <a:off x="274638" y="470694"/>
              <a:ext cx="824602" cy="579437"/>
            </a:xfrm>
            <a:prstGeom prst="rect">
              <a:avLst/>
            </a:prstGeom>
          </p:spPr>
        </p:pic>
      </p:grpSp>
      <p:sp>
        <p:nvSpPr>
          <p:cNvPr id="24" name="Title 7"/>
          <p:cNvSpPr txBox="1">
            <a:spLocks/>
          </p:cNvSpPr>
          <p:nvPr/>
        </p:nvSpPr>
        <p:spPr>
          <a:xfrm>
            <a:off x="1538288" y="295275"/>
            <a:ext cx="10593387" cy="917575"/>
          </a:xfrm>
          <a:prstGeom prst="rect">
            <a:avLst/>
          </a:prstGeom>
        </p:spPr>
        <p:txBody>
          <a:bodyPr vert="horz" wrap="square" lIns="146304" tIns="91440" rIns="146304" bIns="91440"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dirty="0" err="1">
                <a:gradFill>
                  <a:gsLst>
                    <a:gs pos="1250">
                      <a:srgbClr val="404040"/>
                    </a:gs>
                    <a:gs pos="100000">
                      <a:srgbClr val="404040"/>
                    </a:gs>
                  </a:gsLst>
                  <a:lin ang="5400000" scaled="0"/>
                </a:gradFill>
              </a:rPr>
              <a:t>Wackcoon</a:t>
            </a:r>
            <a:endParaRPr dirty="0">
              <a:gradFill>
                <a:gsLst>
                  <a:gs pos="1250">
                    <a:srgbClr val="404040"/>
                  </a:gs>
                  <a:gs pos="100000">
                    <a:srgbClr val="404040"/>
                  </a:gs>
                </a:gsLst>
                <a:lin ang="5400000" scaled="0"/>
              </a:gradFill>
            </a:endParaRPr>
          </a:p>
        </p:txBody>
      </p:sp>
      <p:pic>
        <p:nvPicPr>
          <p:cNvPr id="6" name="Picture 5"/>
          <p:cNvPicPr>
            <a:picLocks noChangeAspect="1"/>
          </p:cNvPicPr>
          <p:nvPr/>
        </p:nvPicPr>
        <p:blipFill>
          <a:blip r:embed="rId4"/>
          <a:stretch>
            <a:fillRect/>
          </a:stretch>
        </p:blipFill>
        <p:spPr>
          <a:xfrm>
            <a:off x="1338422" y="1192507"/>
            <a:ext cx="10075072" cy="5680185"/>
          </a:xfrm>
          <a:prstGeom prst="rect">
            <a:avLst/>
          </a:prstGeom>
        </p:spPr>
      </p:pic>
    </p:spTree>
    <p:extLst>
      <p:ext uri="{BB962C8B-B14F-4D97-AF65-F5344CB8AC3E}">
        <p14:creationId xmlns:p14="http://schemas.microsoft.com/office/powerpoint/2010/main" val="5130912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nodePh="1">
                                  <p:stCondLst>
                                    <p:cond delay="0"/>
                                  </p:stCondLst>
                                  <p:endCondLst>
                                    <p:cond evt="begin" delay="0">
                                      <p:tn val="5"/>
                                    </p:cond>
                                  </p:end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p:nvPr/>
        </p:nvGrpSpPr>
        <p:grpSpPr>
          <a:xfrm>
            <a:off x="5974081" y="1361580"/>
            <a:ext cx="5439413" cy="453643"/>
            <a:chOff x="3932238" y="1599624"/>
            <a:chExt cx="5333999" cy="444851"/>
          </a:xfrm>
        </p:grpSpPr>
        <p:cxnSp>
          <p:nvCxnSpPr>
            <p:cNvPr id="12" name="Straight Connector 11"/>
            <p:cNvCxnSpPr/>
            <p:nvPr/>
          </p:nvCxnSpPr>
          <p:spPr>
            <a:xfrm>
              <a:off x="3932238" y="2044475"/>
              <a:ext cx="5333999" cy="0"/>
            </a:xfrm>
            <a:prstGeom prst="line">
              <a:avLst/>
            </a:prstGeom>
            <a:ln w="25400" cap="rnd">
              <a:solidFill>
                <a:srgbClr val="969696"/>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4038599" y="1599624"/>
              <a:ext cx="2913762" cy="400167"/>
            </a:xfrm>
            <a:prstGeom prst="rect">
              <a:avLst/>
            </a:prstGeom>
          </p:spPr>
          <p:txBody>
            <a:bodyPr wrap="square">
              <a:spAutoFit/>
            </a:bodyPr>
            <a:lstStyle/>
            <a:p>
              <a:pPr marL="0" marR="0" lvl="0" indent="0" algn="l" defTabSz="932418"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effectLst/>
                  <a:uLnTx/>
                  <a:uFillTx/>
                  <a:latin typeface="Segoe UI"/>
                  <a:ea typeface="+mn-ea"/>
                  <a:cs typeface="+mn-cs"/>
                </a:rPr>
                <a:t>Content of Image: </a:t>
              </a:r>
            </a:p>
          </p:txBody>
        </p:sp>
      </p:grpSp>
      <p:sp>
        <p:nvSpPr>
          <p:cNvPr id="14" name="TextBox 13"/>
          <p:cNvSpPr txBox="1"/>
          <p:nvPr/>
        </p:nvSpPr>
        <p:spPr>
          <a:xfrm>
            <a:off x="5987033" y="1823318"/>
            <a:ext cx="6784404" cy="740850"/>
          </a:xfrm>
          <a:prstGeom prst="rect">
            <a:avLst/>
          </a:prstGeom>
          <a:noFill/>
        </p:spPr>
        <p:txBody>
          <a:bodyPr wrap="square" lIns="186494" tIns="149196" rIns="186494" bIns="149196" rtlCol="0">
            <a:sp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1568" b="0" i="0" u="none" strike="noStrike" kern="0" cap="none" spc="0" normalizeH="0" baseline="0" noProof="0" dirty="0">
                <a:ln>
                  <a:noFill/>
                </a:ln>
                <a:effectLst/>
                <a:uLnTx/>
                <a:uFillTx/>
                <a:latin typeface="Segoe UI"/>
                <a:ea typeface="+mn-ea"/>
                <a:cs typeface="+mn-cs"/>
              </a:rPr>
              <a:t>Categories</a:t>
            </a:r>
            <a:r>
              <a:rPr kumimoji="0" lang="en-US" sz="1400" b="0" i="0" u="none" strike="noStrike" kern="0" cap="none" spc="0" normalizeH="0" baseline="0" noProof="0" dirty="0">
                <a:ln>
                  <a:noFill/>
                </a:ln>
                <a:effectLst/>
                <a:uLnTx/>
                <a:uFillTx/>
                <a:latin typeface="Segoe UI"/>
                <a:ea typeface="+mn-ea"/>
                <a:cs typeface="+mn-cs"/>
              </a:rPr>
              <a:t>	</a:t>
            </a:r>
            <a:r>
              <a:rPr kumimoji="0" lang="en-US" sz="1050" b="0" i="0" u="none" strike="noStrike" kern="0" cap="none" spc="0" normalizeH="0" baseline="0" noProof="0" dirty="0">
                <a:ln>
                  <a:noFill/>
                </a:ln>
                <a:effectLst/>
                <a:uLnTx/>
                <a:uFillTx/>
                <a:latin typeface="Consolas" panose="020B0609020204030204" pitchFamily="49" charset="0"/>
                <a:ea typeface="+mn-ea"/>
                <a:cs typeface="+mn-cs"/>
              </a:rPr>
              <a:t>v0: </a:t>
            </a:r>
            <a:r>
              <a:rPr kumimoji="0" lang="en-US" sz="1050" b="0" i="0" u="none" strike="noStrike" kern="0" cap="none" spc="0" normalizeH="0" baseline="0" noProof="0" dirty="0">
                <a:ln>
                  <a:noFill/>
                </a:ln>
                <a:effectLst/>
                <a:uLnTx/>
                <a:uFillTx/>
                <a:latin typeface="Consolas" panose="020B0609020204030204" pitchFamily="49" charset="0"/>
                <a:ea typeface="+mn-ea"/>
                <a:cs typeface="Consolas" panose="020B0609020204030204" pitchFamily="49" charset="0"/>
              </a:rPr>
              <a:t>[{ “name”: “animal”, “score”: 0.9765625 }]</a:t>
            </a:r>
          </a:p>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1050" b="0" i="0" u="none" strike="noStrike" kern="0" cap="none" spc="0" normalizeH="0" baseline="0" noProof="0" dirty="0">
                <a:ln>
                  <a:noFill/>
                </a:ln>
                <a:effectLst/>
                <a:uLnTx/>
                <a:uFillTx/>
                <a:latin typeface="Consolas" panose="020B0609020204030204" pitchFamily="49" charset="0"/>
                <a:ea typeface="+mn-ea"/>
                <a:cs typeface="Consolas" panose="020B0609020204030204" pitchFamily="49" charset="0"/>
              </a:rPr>
              <a:t>		</a:t>
            </a:r>
            <a:endParaRPr kumimoji="0" lang="en-US" sz="1050" b="0" i="0" u="none" strike="noStrike" kern="1200" cap="none" spc="0" normalizeH="0" baseline="0" noProof="0" dirty="0">
              <a:ln>
                <a:noFill/>
              </a:ln>
              <a:effectLst/>
              <a:uLnTx/>
              <a:uFillTx/>
              <a:latin typeface="Consolas" panose="020B0609020204030204" pitchFamily="49" charset="0"/>
              <a:ea typeface="+mn-ea"/>
            </a:endParaRPr>
          </a:p>
        </p:txBody>
      </p:sp>
      <p:sp>
        <p:nvSpPr>
          <p:cNvPr id="8" name="Rectangle 7"/>
          <p:cNvSpPr/>
          <p:nvPr/>
        </p:nvSpPr>
        <p:spPr>
          <a:xfrm>
            <a:off x="6082543" y="2222641"/>
            <a:ext cx="6460293" cy="3496342"/>
          </a:xfrm>
          <a:prstGeom prst="rect">
            <a:avLst/>
          </a:prstGeom>
        </p:spPr>
        <p:txBody>
          <a:bodyPr wrap="square">
            <a:sp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1050" b="0" i="0" u="none" strike="noStrike" kern="0" cap="none" spc="0" normalizeH="0" baseline="0" noProof="0" dirty="0">
                <a:ln>
                  <a:noFill/>
                </a:ln>
                <a:effectLst/>
                <a:uLnTx/>
                <a:uFillTx/>
                <a:latin typeface="Consolas" panose="020B0609020204030204" pitchFamily="49" charset="0"/>
                <a:ea typeface="+mn-ea"/>
                <a:cs typeface="Consolas" panose="020B0609020204030204" pitchFamily="49" charset="0"/>
              </a:rPr>
              <a:t>		V1: [{ "name": "grass", "confidence": 0.9999992847442627 },</a:t>
            </a:r>
          </a:p>
          <a:p>
            <a:pPr marL="1865484" marR="0" lvl="4" indent="0" algn="l" defTabSz="914225" rtl="0" eaLnBrk="1" fontAlgn="auto" latinLnBrk="0" hangingPunct="1">
              <a:lnSpc>
                <a:spcPct val="90000"/>
              </a:lnSpc>
              <a:spcBef>
                <a:spcPts val="0"/>
              </a:spcBef>
              <a:spcAft>
                <a:spcPts val="600"/>
              </a:spcAft>
              <a:buClrTx/>
              <a:buSzTx/>
              <a:buFontTx/>
              <a:buNone/>
              <a:tabLst/>
              <a:defRPr/>
            </a:pPr>
            <a:r>
              <a:rPr kumimoji="0" lang="en-US" sz="1050" b="0" i="0" u="none" strike="noStrike" kern="0" cap="none" spc="0" normalizeH="0" baseline="0" noProof="0" dirty="0">
                <a:ln>
                  <a:noFill/>
                </a:ln>
                <a:effectLst/>
                <a:uLnTx/>
                <a:uFillTx/>
                <a:latin typeface="Consolas" panose="020B0609020204030204" pitchFamily="49" charset="0"/>
                <a:ea typeface="+mn-ea"/>
                <a:cs typeface="Consolas" panose="020B0609020204030204" pitchFamily="49" charset="0"/>
              </a:rPr>
              <a:t>{ "name": "outdoor", "confidence": 0.9999072551727295 },</a:t>
            </a:r>
          </a:p>
          <a:p>
            <a:pPr marL="1865484" marR="0" lvl="4" indent="0" algn="l" defTabSz="914225" rtl="0" eaLnBrk="1" fontAlgn="auto" latinLnBrk="0" hangingPunct="1">
              <a:lnSpc>
                <a:spcPct val="90000"/>
              </a:lnSpc>
              <a:spcBef>
                <a:spcPts val="0"/>
              </a:spcBef>
              <a:spcAft>
                <a:spcPts val="600"/>
              </a:spcAft>
              <a:buClrTx/>
              <a:buSzTx/>
              <a:buFontTx/>
              <a:buNone/>
              <a:tabLst/>
              <a:defRPr/>
            </a:pPr>
            <a:r>
              <a:rPr kumimoji="0" lang="en-US" sz="1050" b="0" i="0" u="none" strike="noStrike" kern="0" cap="none" spc="0" normalizeH="0" baseline="0" noProof="0" dirty="0">
                <a:ln>
                  <a:noFill/>
                </a:ln>
                <a:effectLst/>
                <a:uLnTx/>
                <a:uFillTx/>
                <a:latin typeface="Consolas" panose="020B0609020204030204" pitchFamily="49" charset="0"/>
                <a:ea typeface="+mn-ea"/>
                <a:cs typeface="Consolas" panose="020B0609020204030204" pitchFamily="49" charset="0"/>
              </a:rPr>
              <a:t>{ "name": "cat", "confidence": 0.99954754114151 },</a:t>
            </a:r>
          </a:p>
          <a:p>
            <a:pPr marL="1865484" marR="0" lvl="4" indent="0" algn="l" defTabSz="914225" rtl="0" eaLnBrk="1" fontAlgn="auto" latinLnBrk="0" hangingPunct="1">
              <a:lnSpc>
                <a:spcPct val="90000"/>
              </a:lnSpc>
              <a:spcBef>
                <a:spcPts val="0"/>
              </a:spcBef>
              <a:spcAft>
                <a:spcPts val="600"/>
              </a:spcAft>
              <a:buClrTx/>
              <a:buSzTx/>
              <a:buFontTx/>
              <a:buNone/>
              <a:tabLst/>
              <a:defRPr/>
            </a:pPr>
            <a:r>
              <a:rPr kumimoji="0" lang="en-US" sz="1050" b="0" i="0" u="none" strike="noStrike" kern="0" cap="none" spc="0" normalizeH="0" baseline="0" noProof="0" dirty="0">
                <a:ln>
                  <a:noFill/>
                </a:ln>
                <a:effectLst/>
                <a:uLnTx/>
                <a:uFillTx/>
                <a:latin typeface="Consolas" panose="020B0609020204030204" pitchFamily="49" charset="0"/>
                <a:ea typeface="+mn-ea"/>
                <a:cs typeface="Consolas" panose="020B0609020204030204" pitchFamily="49" charset="0"/>
              </a:rPr>
              <a:t>{ "name": "raccoon", "confidence": 0.9976195693016052 },</a:t>
            </a:r>
          </a:p>
          <a:p>
            <a:pPr marL="1865484" marR="0" lvl="4" indent="0" algn="l" defTabSz="914225" rtl="0" eaLnBrk="1" fontAlgn="auto" latinLnBrk="0" hangingPunct="1">
              <a:lnSpc>
                <a:spcPct val="90000"/>
              </a:lnSpc>
              <a:spcBef>
                <a:spcPts val="0"/>
              </a:spcBef>
              <a:spcAft>
                <a:spcPts val="600"/>
              </a:spcAft>
              <a:buClrTx/>
              <a:buSzTx/>
              <a:buFontTx/>
              <a:buNone/>
              <a:tabLst/>
              <a:defRPr/>
            </a:pPr>
            <a:r>
              <a:rPr kumimoji="0" lang="en-US" sz="1050" b="0" i="0" u="none" strike="noStrike" kern="0" cap="none" spc="0" normalizeH="0" baseline="0" noProof="0" dirty="0">
                <a:ln>
                  <a:noFill/>
                </a:ln>
                <a:effectLst/>
                <a:uLnTx/>
                <a:uFillTx/>
                <a:latin typeface="Consolas" panose="020B0609020204030204" pitchFamily="49" charset="0"/>
                <a:ea typeface="+mn-ea"/>
                <a:cs typeface="Consolas" panose="020B0609020204030204" pitchFamily="49" charset="0"/>
              </a:rPr>
              <a:t>{ "name": "grey", "confidence": 0.988935649394989 },</a:t>
            </a:r>
          </a:p>
          <a:p>
            <a:pPr marL="1865484" marR="0" lvl="4" indent="0" algn="l" defTabSz="914225" rtl="0" eaLnBrk="1" fontAlgn="auto" latinLnBrk="0" hangingPunct="1">
              <a:lnSpc>
                <a:spcPct val="90000"/>
              </a:lnSpc>
              <a:spcBef>
                <a:spcPts val="0"/>
              </a:spcBef>
              <a:spcAft>
                <a:spcPts val="600"/>
              </a:spcAft>
              <a:buClrTx/>
              <a:buSzTx/>
              <a:buFontTx/>
              <a:buNone/>
              <a:tabLst/>
              <a:defRPr/>
            </a:pPr>
            <a:r>
              <a:rPr kumimoji="0" lang="en-US" sz="1050" b="0" i="0" u="none" strike="noStrike" kern="0" cap="none" spc="0" normalizeH="0" baseline="0" noProof="0" dirty="0">
                <a:ln>
                  <a:noFill/>
                </a:ln>
                <a:effectLst/>
                <a:uLnTx/>
                <a:uFillTx/>
                <a:latin typeface="Consolas" panose="020B0609020204030204" pitchFamily="49" charset="0"/>
                <a:ea typeface="+mn-ea"/>
                <a:cs typeface="Consolas" panose="020B0609020204030204" pitchFamily="49" charset="0"/>
              </a:rPr>
              <a:t>{ "name": "animal", "confidence": 0.97904372215271 },</a:t>
            </a:r>
          </a:p>
          <a:p>
            <a:pPr marL="1865484" marR="0" lvl="4" indent="0" algn="l" defTabSz="914225" rtl="0" eaLnBrk="1" fontAlgn="auto" latinLnBrk="0" hangingPunct="1">
              <a:lnSpc>
                <a:spcPct val="90000"/>
              </a:lnSpc>
              <a:spcBef>
                <a:spcPts val="0"/>
              </a:spcBef>
              <a:spcAft>
                <a:spcPts val="600"/>
              </a:spcAft>
              <a:buClrTx/>
              <a:buSzTx/>
              <a:buFontTx/>
              <a:buNone/>
              <a:tabLst/>
              <a:defRPr/>
            </a:pPr>
            <a:r>
              <a:rPr kumimoji="0" lang="en-US" sz="1050" b="0" i="0" u="none" strike="noStrike" kern="0" cap="none" spc="0" normalizeH="0" baseline="0" noProof="0" dirty="0">
                <a:ln>
                  <a:noFill/>
                </a:ln>
                <a:effectLst/>
                <a:uLnTx/>
                <a:uFillTx/>
                <a:latin typeface="Consolas" panose="020B0609020204030204" pitchFamily="49" charset="0"/>
                <a:ea typeface="+mn-ea"/>
                <a:cs typeface="Consolas" panose="020B0609020204030204" pitchFamily="49" charset="0"/>
              </a:rPr>
              <a:t>{ "name": "standing", "confidence": 0.9632768630981445 },</a:t>
            </a:r>
          </a:p>
          <a:p>
            <a:pPr marL="1865484" marR="0" lvl="4" indent="0" algn="l" defTabSz="914225" rtl="0" eaLnBrk="1" fontAlgn="auto" latinLnBrk="0" hangingPunct="1">
              <a:lnSpc>
                <a:spcPct val="90000"/>
              </a:lnSpc>
              <a:spcBef>
                <a:spcPts val="0"/>
              </a:spcBef>
              <a:spcAft>
                <a:spcPts val="600"/>
              </a:spcAft>
              <a:buClrTx/>
              <a:buSzTx/>
              <a:buFontTx/>
              <a:buNone/>
              <a:tabLst/>
              <a:defRPr/>
            </a:pPr>
            <a:r>
              <a:rPr kumimoji="0" lang="en-US" sz="1050" b="0" i="0" u="none" strike="noStrike" kern="0" cap="none" spc="0" normalizeH="0" baseline="0" noProof="0" dirty="0">
                <a:ln>
                  <a:noFill/>
                </a:ln>
                <a:effectLst/>
                <a:uLnTx/>
                <a:uFillTx/>
                <a:latin typeface="Consolas" panose="020B0609020204030204" pitchFamily="49" charset="0"/>
                <a:ea typeface="+mn-ea"/>
                <a:cs typeface="Consolas" panose="020B0609020204030204" pitchFamily="49" charset="0"/>
              </a:rPr>
              <a:t>{ "name": "mammal", "confidence": 0.9366017580032349, "hint": "animal" },</a:t>
            </a:r>
          </a:p>
          <a:p>
            <a:pPr marL="1865484" marR="0" lvl="4" indent="0" algn="l" defTabSz="914225" rtl="0" eaLnBrk="1" fontAlgn="auto" latinLnBrk="0" hangingPunct="1">
              <a:lnSpc>
                <a:spcPct val="90000"/>
              </a:lnSpc>
              <a:spcBef>
                <a:spcPts val="0"/>
              </a:spcBef>
              <a:spcAft>
                <a:spcPts val="600"/>
              </a:spcAft>
              <a:buClrTx/>
              <a:buSzTx/>
              <a:buFontTx/>
              <a:buNone/>
              <a:tabLst/>
              <a:defRPr/>
            </a:pPr>
            <a:r>
              <a:rPr kumimoji="0" lang="en-US" sz="1050" b="0" i="0" u="none" strike="noStrike" kern="0" cap="none" spc="0" normalizeH="0" baseline="0" noProof="0" dirty="0">
                <a:ln>
                  <a:noFill/>
                </a:ln>
                <a:effectLst/>
                <a:uLnTx/>
                <a:uFillTx/>
                <a:latin typeface="Consolas" panose="020B0609020204030204" pitchFamily="49" charset="0"/>
                <a:ea typeface="+mn-ea"/>
                <a:cs typeface="Consolas" panose="020B0609020204030204" pitchFamily="49" charset="0"/>
              </a:rPr>
              <a:t>{ "name": "aquarium", "confidence": 0.8946959376335144 },</a:t>
            </a:r>
          </a:p>
          <a:p>
            <a:pPr marL="1865484" marR="0" lvl="4" indent="0" algn="l" defTabSz="914225" rtl="0" eaLnBrk="1" fontAlgn="auto" latinLnBrk="0" hangingPunct="1">
              <a:lnSpc>
                <a:spcPct val="90000"/>
              </a:lnSpc>
              <a:spcBef>
                <a:spcPts val="0"/>
              </a:spcBef>
              <a:spcAft>
                <a:spcPts val="600"/>
              </a:spcAft>
              <a:buClrTx/>
              <a:buSzTx/>
              <a:buFontTx/>
              <a:buNone/>
              <a:tabLst/>
              <a:defRPr/>
            </a:pPr>
            <a:r>
              <a:rPr kumimoji="0" lang="en-US" sz="1050" b="0" i="0" u="none" strike="noStrike" kern="0" cap="none" spc="0" normalizeH="0" baseline="0" noProof="0" dirty="0">
                <a:ln>
                  <a:noFill/>
                </a:ln>
                <a:effectLst/>
                <a:uLnTx/>
                <a:uFillTx/>
                <a:latin typeface="Consolas" panose="020B0609020204030204" pitchFamily="49" charset="0"/>
                <a:ea typeface="+mn-ea"/>
                <a:cs typeface="Consolas" panose="020B0609020204030204" pitchFamily="49" charset="0"/>
              </a:rPr>
              <a:t>{ "name": "green", "confidence": 0.8844101428985596 },</a:t>
            </a:r>
          </a:p>
          <a:p>
            <a:pPr marL="1865484" marR="0" lvl="4" indent="0" algn="l" defTabSz="914225" rtl="0" eaLnBrk="1" fontAlgn="auto" latinLnBrk="0" hangingPunct="1">
              <a:lnSpc>
                <a:spcPct val="90000"/>
              </a:lnSpc>
              <a:spcBef>
                <a:spcPts val="0"/>
              </a:spcBef>
              <a:spcAft>
                <a:spcPts val="600"/>
              </a:spcAft>
              <a:buClrTx/>
              <a:buSzTx/>
              <a:buFontTx/>
              <a:buNone/>
              <a:tabLst/>
              <a:defRPr/>
            </a:pPr>
            <a:r>
              <a:rPr kumimoji="0" lang="en-US" sz="1050" b="0" i="0" u="none" strike="noStrike" kern="0" cap="none" spc="0" normalizeH="0" baseline="0" noProof="0" dirty="0">
                <a:ln>
                  <a:noFill/>
                </a:ln>
                <a:effectLst/>
                <a:uLnTx/>
                <a:uFillTx/>
                <a:latin typeface="Consolas" panose="020B0609020204030204" pitchFamily="49" charset="0"/>
                <a:ea typeface="+mn-ea"/>
                <a:cs typeface="Consolas" panose="020B0609020204030204" pitchFamily="49" charset="0"/>
              </a:rPr>
              <a:t>{ "name": "grass", "confidence": 0.8332059383392334 },</a:t>
            </a:r>
          </a:p>
          <a:p>
            <a:pPr marL="1865484" marR="0" lvl="4" indent="0" algn="l" defTabSz="914225" rtl="0" eaLnBrk="1" fontAlgn="auto" latinLnBrk="0" hangingPunct="1">
              <a:lnSpc>
                <a:spcPct val="90000"/>
              </a:lnSpc>
              <a:spcBef>
                <a:spcPts val="0"/>
              </a:spcBef>
              <a:spcAft>
                <a:spcPts val="600"/>
              </a:spcAft>
              <a:buClrTx/>
              <a:buSzTx/>
              <a:buFontTx/>
              <a:buNone/>
              <a:tabLst/>
              <a:defRPr/>
            </a:pPr>
            <a:r>
              <a:rPr kumimoji="0" lang="en-US" sz="1050" b="0" i="0" u="none" strike="noStrike" kern="0" cap="none" spc="0" normalizeH="0" baseline="0" noProof="0" dirty="0">
                <a:ln>
                  <a:noFill/>
                </a:ln>
                <a:effectLst/>
                <a:uLnTx/>
                <a:uFillTx/>
                <a:latin typeface="Consolas" panose="020B0609020204030204" pitchFamily="49" charset="0"/>
                <a:ea typeface="+mn-ea"/>
                <a:cs typeface="Consolas" panose="020B0609020204030204" pitchFamily="49" charset="0"/>
              </a:rPr>
              <a:t>{ "name": "water", "confidence": 0.5618471503257751 },</a:t>
            </a:r>
          </a:p>
          <a:p>
            <a:pPr marL="1865484" marR="0" lvl="4" indent="0" algn="l" defTabSz="914225" rtl="0" eaLnBrk="1" fontAlgn="auto" latinLnBrk="0" hangingPunct="1">
              <a:lnSpc>
                <a:spcPct val="90000"/>
              </a:lnSpc>
              <a:spcBef>
                <a:spcPts val="0"/>
              </a:spcBef>
              <a:spcAft>
                <a:spcPts val="600"/>
              </a:spcAft>
              <a:buClrTx/>
              <a:buSzTx/>
              <a:buFontTx/>
              <a:buNone/>
              <a:tabLst/>
              <a:defRPr/>
            </a:pPr>
            <a:r>
              <a:rPr kumimoji="0" lang="en-US" sz="1050" b="0" i="0" u="none" strike="noStrike" kern="0" cap="none" spc="0" normalizeH="0" baseline="0" noProof="0" dirty="0">
                <a:ln>
                  <a:noFill/>
                </a:ln>
                <a:effectLst/>
                <a:uLnTx/>
                <a:uFillTx/>
                <a:latin typeface="Consolas" panose="020B0609020204030204" pitchFamily="49" charset="0"/>
                <a:ea typeface="+mn-ea"/>
                <a:cs typeface="Consolas" panose="020B0609020204030204" pitchFamily="49" charset="0"/>
              </a:rPr>
              <a:t>{ "name": "grassy", "confidence": 0.48627158999443054 },</a:t>
            </a:r>
          </a:p>
          <a:p>
            <a:pPr marL="1865484" marR="0" lvl="4" indent="0" algn="l" defTabSz="914225" rtl="0" eaLnBrk="1" fontAlgn="auto" latinLnBrk="0" hangingPunct="1">
              <a:lnSpc>
                <a:spcPct val="90000"/>
              </a:lnSpc>
              <a:spcBef>
                <a:spcPts val="0"/>
              </a:spcBef>
              <a:spcAft>
                <a:spcPts val="600"/>
              </a:spcAft>
              <a:buClrTx/>
              <a:buSzTx/>
              <a:buFontTx/>
              <a:buNone/>
              <a:tabLst/>
              <a:defRPr/>
            </a:pPr>
            <a:r>
              <a:rPr kumimoji="0" lang="en-US" sz="1050" b="0" i="0" u="none" strike="noStrike" kern="0" cap="none" spc="0" normalizeH="0" baseline="0" noProof="0" dirty="0">
                <a:ln>
                  <a:noFill/>
                </a:ln>
                <a:effectLst/>
                <a:uLnTx/>
                <a:uFillTx/>
                <a:latin typeface="Consolas" panose="020B0609020204030204" pitchFamily="49" charset="0"/>
                <a:ea typeface="+mn-ea"/>
                <a:cs typeface="Consolas" panose="020B0609020204030204" pitchFamily="49" charset="0"/>
              </a:rPr>
              <a:t>{ "name": "lush", "confidence": 0.1874018907546997 },</a:t>
            </a:r>
          </a:p>
          <a:p>
            <a:pPr marL="1865484" marR="0" lvl="4" indent="0" algn="l" defTabSz="914225" rtl="0" eaLnBrk="1" fontAlgn="auto" latinLnBrk="0" hangingPunct="1">
              <a:lnSpc>
                <a:spcPct val="90000"/>
              </a:lnSpc>
              <a:spcBef>
                <a:spcPts val="0"/>
              </a:spcBef>
              <a:spcAft>
                <a:spcPts val="600"/>
              </a:spcAft>
              <a:buClrTx/>
              <a:buSzTx/>
              <a:buFontTx/>
              <a:buNone/>
              <a:tabLst/>
              <a:defRPr/>
            </a:pPr>
            <a:r>
              <a:rPr kumimoji="0" lang="en-US" sz="1050" b="0" i="0" u="none" strike="noStrike" kern="0" cap="none" spc="0" normalizeH="0" baseline="0" noProof="0" dirty="0">
                <a:ln>
                  <a:noFill/>
                </a:ln>
                <a:effectLst/>
                <a:uLnTx/>
                <a:uFillTx/>
                <a:latin typeface="Consolas" panose="020B0609020204030204" pitchFamily="49" charset="0"/>
                <a:ea typeface="+mn-ea"/>
                <a:cs typeface="Consolas" panose="020B0609020204030204" pitchFamily="49" charset="0"/>
              </a:rPr>
              <a:t>{ "name": "staring", "confidence": 0.165890634059906 }]</a:t>
            </a:r>
            <a:endParaRPr kumimoji="0" lang="en-US" sz="1570" b="0" i="0" u="none" strike="noStrike" kern="1200" cap="none" spc="0" normalizeH="0" baseline="0" noProof="0" dirty="0">
              <a:ln>
                <a:noFill/>
              </a:ln>
              <a:effectLst/>
              <a:uLnTx/>
              <a:uFillTx/>
              <a:latin typeface="Segoe UI"/>
              <a:ea typeface="+mn-ea"/>
            </a:endParaRPr>
          </a:p>
        </p:txBody>
      </p:sp>
      <p:sp>
        <p:nvSpPr>
          <p:cNvPr id="16" name="Rectangle 15"/>
          <p:cNvSpPr/>
          <p:nvPr/>
        </p:nvSpPr>
        <p:spPr bwMode="auto">
          <a:xfrm>
            <a:off x="7970837" y="1952968"/>
            <a:ext cx="3442657" cy="24077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Segoe UI"/>
              <a:ea typeface="Segoe UI" pitchFamily="34" charset="0"/>
              <a:cs typeface="Segoe UI" pitchFamily="34" charset="0"/>
            </a:endParaRPr>
          </a:p>
        </p:txBody>
      </p:sp>
      <p:grpSp>
        <p:nvGrpSpPr>
          <p:cNvPr id="21" name="Group 20"/>
          <p:cNvGrpSpPr/>
          <p:nvPr/>
        </p:nvGrpSpPr>
        <p:grpSpPr>
          <a:xfrm>
            <a:off x="-355601" y="301625"/>
            <a:ext cx="1849438" cy="917575"/>
            <a:chOff x="-355601" y="301625"/>
            <a:chExt cx="1849438" cy="917575"/>
          </a:xfrm>
        </p:grpSpPr>
        <p:sp>
          <p:nvSpPr>
            <p:cNvPr id="22" name="Freeform 5"/>
            <p:cNvSpPr>
              <a:spLocks/>
            </p:cNvSpPr>
            <p:nvPr/>
          </p:nvSpPr>
          <p:spPr bwMode="auto">
            <a:xfrm>
              <a:off x="-355601" y="301625"/>
              <a:ext cx="1849438" cy="917575"/>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rgbClr val="01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pic>
          <p:nvPicPr>
            <p:cNvPr id="23" name="Picture 22" descr="Screen Clipping"/>
            <p:cNvPicPr>
              <a:picLocks noChangeAspect="1"/>
            </p:cNvPicPr>
            <p:nvPr/>
          </p:nvPicPr>
          <p:blipFill rotWithShape="1">
            <a:blip r:embed="rId3">
              <a:extLst>
                <a:ext uri="{28A0092B-C50C-407E-A947-70E740481C1C}">
                  <a14:useLocalDpi xmlns:a14="http://schemas.microsoft.com/office/drawing/2010/main" val="0"/>
                </a:ext>
              </a:extLst>
            </a:blip>
            <a:srcRect r="8865" b="17125"/>
            <a:stretch/>
          </p:blipFill>
          <p:spPr>
            <a:xfrm>
              <a:off x="274638" y="470694"/>
              <a:ext cx="824602" cy="579437"/>
            </a:xfrm>
            <a:prstGeom prst="rect">
              <a:avLst/>
            </a:prstGeom>
          </p:spPr>
        </p:pic>
      </p:grpSp>
      <p:sp>
        <p:nvSpPr>
          <p:cNvPr id="24" name="Title 7"/>
          <p:cNvSpPr txBox="1">
            <a:spLocks/>
          </p:cNvSpPr>
          <p:nvPr/>
        </p:nvSpPr>
        <p:spPr>
          <a:xfrm>
            <a:off x="1538288" y="295275"/>
            <a:ext cx="10593387" cy="917575"/>
          </a:xfrm>
          <a:prstGeom prst="rect">
            <a:avLst/>
          </a:prstGeom>
        </p:spPr>
        <p:txBody>
          <a:bodyPr vert="horz" wrap="square" lIns="146304" tIns="91440" rIns="146304" bIns="91440"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dirty="0" err="1">
                <a:gradFill>
                  <a:gsLst>
                    <a:gs pos="1250">
                      <a:srgbClr val="404040"/>
                    </a:gs>
                    <a:gs pos="100000">
                      <a:srgbClr val="404040"/>
                    </a:gs>
                  </a:gsLst>
                  <a:lin ang="5400000" scaled="0"/>
                </a:gradFill>
              </a:rPr>
              <a:t>Wackcoon</a:t>
            </a:r>
            <a:endParaRPr dirty="0">
              <a:gradFill>
                <a:gsLst>
                  <a:gs pos="1250">
                    <a:srgbClr val="404040"/>
                  </a:gs>
                  <a:gs pos="100000">
                    <a:srgbClr val="404040"/>
                  </a:gs>
                </a:gsLst>
                <a:lin ang="5400000" scaled="0"/>
              </a:gradFill>
            </a:endParaRPr>
          </a:p>
        </p:txBody>
      </p:sp>
      <p:pic>
        <p:nvPicPr>
          <p:cNvPr id="3" name="Picture 2"/>
          <p:cNvPicPr>
            <a:picLocks noChangeAspect="1"/>
          </p:cNvPicPr>
          <p:nvPr/>
        </p:nvPicPr>
        <p:blipFill>
          <a:blip r:embed="rId4"/>
          <a:stretch>
            <a:fillRect/>
          </a:stretch>
        </p:blipFill>
        <p:spPr>
          <a:xfrm>
            <a:off x="432857" y="1551514"/>
            <a:ext cx="2210862" cy="390570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 name="Picture 3"/>
          <p:cNvPicPr>
            <a:picLocks noChangeAspect="1"/>
          </p:cNvPicPr>
          <p:nvPr/>
        </p:nvPicPr>
        <p:blipFill>
          <a:blip r:embed="rId5"/>
          <a:stretch>
            <a:fillRect/>
          </a:stretch>
        </p:blipFill>
        <p:spPr>
          <a:xfrm>
            <a:off x="2843194" y="1573629"/>
            <a:ext cx="2832118" cy="397118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 name="Picture 4"/>
          <p:cNvPicPr>
            <a:picLocks noChangeAspect="1"/>
          </p:cNvPicPr>
          <p:nvPr/>
        </p:nvPicPr>
        <p:blipFill>
          <a:blip r:embed="rId6"/>
          <a:stretch>
            <a:fillRect/>
          </a:stretch>
        </p:blipFill>
        <p:spPr>
          <a:xfrm>
            <a:off x="960437" y="5567006"/>
            <a:ext cx="3934476" cy="137488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660454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42" presetClass="path" presetSubtype="0" decel="100000" fill="hold" nodeType="withEffect">
                                  <p:stCondLst>
                                    <p:cond delay="0"/>
                                  </p:stCondLst>
                                  <p:childTnLst>
                                    <p:animMotion origin="layout" path="M -4.34006E-6 -0.03563 L -4.34006E-6 -3.23196E-6 " pathEditMode="relative" rAng="0" ptsTypes="AA">
                                      <p:cBhvr>
                                        <p:cTn id="9" dur="500" fill="hold"/>
                                        <p:tgtEl>
                                          <p:spTgt spid="11"/>
                                        </p:tgtEl>
                                        <p:attrNameLst>
                                          <p:attrName>ppt_x</p:attrName>
                                          <p:attrName>ppt_y</p:attrName>
                                        </p:attrNameLst>
                                      </p:cBhvr>
                                      <p:rCtr x="0" y="1770"/>
                                    </p:animMotion>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par>
                                <p:cTn id="19" presetID="10" presetClass="entr" presetSubtype="0" fill="hold" grpId="0" nodeType="withEffect" nodePh="1">
                                  <p:stCondLst>
                                    <p:cond delay="0"/>
                                  </p:stCondLst>
                                  <p:endCondLst>
                                    <p:cond evt="begin" delay="0">
                                      <p:tn val="19"/>
                                    </p:cond>
                                  </p:endCondLst>
                                  <p:childTnLst>
                                    <p:set>
                                      <p:cBhvr>
                                        <p:cTn id="20" dur="1" fill="hold">
                                          <p:stCondLst>
                                            <p:cond delay="0"/>
                                          </p:stCondLst>
                                        </p:cTn>
                                        <p:tgtEl>
                                          <p:spTgt spid="16"/>
                                        </p:tgtEl>
                                        <p:attrNameLst>
                                          <p:attrName>style.visibility</p:attrName>
                                        </p:attrNameLst>
                                      </p:cBhvr>
                                      <p:to>
                                        <p:strVal val="visible"/>
                                      </p:to>
                                    </p:set>
                                    <p:animEffect transition="in" filter="fade">
                                      <p:cBhvr>
                                        <p:cTn id="21" dur="500"/>
                                        <p:tgtEl>
                                          <p:spTgt spid="16"/>
                                        </p:tgtEl>
                                      </p:cBhvr>
                                    </p:animEffect>
                                  </p:childTnLst>
                                </p:cTn>
                              </p:par>
                            </p:childTnLst>
                          </p:cTn>
                        </p:par>
                        <p:par>
                          <p:cTn id="22" fill="hold">
                            <p:stCondLst>
                              <p:cond delay="500"/>
                            </p:stCondLst>
                            <p:childTnLst>
                              <p:par>
                                <p:cTn id="23" presetID="22" presetClass="entr" presetSubtype="4" fill="hold" nodeType="after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wipe(down)">
                                      <p:cBhvr>
                                        <p:cTn id="25" dur="500"/>
                                        <p:tgtEl>
                                          <p:spTgt spid="3"/>
                                        </p:tgtEl>
                                      </p:cBhvr>
                                    </p:animEffect>
                                  </p:childTnLst>
                                </p:cTn>
                              </p:par>
                            </p:childTnLst>
                          </p:cTn>
                        </p:par>
                        <p:par>
                          <p:cTn id="26" fill="hold">
                            <p:stCondLst>
                              <p:cond delay="1000"/>
                            </p:stCondLst>
                            <p:childTnLst>
                              <p:par>
                                <p:cTn id="27" presetID="22" presetClass="entr" presetSubtype="4" fill="hold" nodeType="after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wipe(down)">
                                      <p:cBhvr>
                                        <p:cTn id="29" dur="500"/>
                                        <p:tgtEl>
                                          <p:spTgt spid="4"/>
                                        </p:tgtEl>
                                      </p:cBhvr>
                                    </p:animEffect>
                                  </p:childTnLst>
                                </p:cTn>
                              </p:par>
                            </p:childTnLst>
                          </p:cTn>
                        </p:par>
                        <p:par>
                          <p:cTn id="30" fill="hold">
                            <p:stCondLst>
                              <p:cond delay="1500"/>
                            </p:stCondLst>
                            <p:childTnLst>
                              <p:par>
                                <p:cTn id="31" presetID="22" presetClass="entr" presetSubtype="4" fill="hold" nodeType="after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wipe(down)">
                                      <p:cBhvr>
                                        <p:cTn id="3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8" grpId="0"/>
      <p:bldP spid="1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p:cNvGrpSpPr/>
          <p:nvPr/>
        </p:nvGrpSpPr>
        <p:grpSpPr>
          <a:xfrm>
            <a:off x="1189038" y="3051175"/>
            <a:ext cx="19359801" cy="1444349"/>
            <a:chOff x="1935624" y="3507231"/>
            <a:chExt cx="10500851" cy="783422"/>
          </a:xfrm>
        </p:grpSpPr>
        <p:sp>
          <p:nvSpPr>
            <p:cNvPr id="17" name="Freeform 16"/>
            <p:cNvSpPr>
              <a:spLocks/>
            </p:cNvSpPr>
            <p:nvPr/>
          </p:nvSpPr>
          <p:spPr bwMode="auto">
            <a:xfrm>
              <a:off x="2207107" y="3507231"/>
              <a:ext cx="10229368" cy="783422"/>
            </a:xfrm>
            <a:custGeom>
              <a:avLst/>
              <a:gdLst>
                <a:gd name="connsiteX0" fmla="*/ 339354 w 10229368"/>
                <a:gd name="connsiteY0" fmla="*/ 0 h 783422"/>
                <a:gd name="connsiteX1" fmla="*/ 10229368 w 10229368"/>
                <a:gd name="connsiteY1" fmla="*/ 0 h 783422"/>
                <a:gd name="connsiteX2" fmla="*/ 10229368 w 10229368"/>
                <a:gd name="connsiteY2" fmla="*/ 783422 h 783422"/>
                <a:gd name="connsiteX3" fmla="*/ 0 w 10229368"/>
                <a:gd name="connsiteY3" fmla="*/ 783422 h 783422"/>
              </a:gdLst>
              <a:ahLst/>
              <a:cxnLst>
                <a:cxn ang="0">
                  <a:pos x="connsiteX0" y="connsiteY0"/>
                </a:cxn>
                <a:cxn ang="0">
                  <a:pos x="connsiteX1" y="connsiteY1"/>
                </a:cxn>
                <a:cxn ang="0">
                  <a:pos x="connsiteX2" y="connsiteY2"/>
                </a:cxn>
                <a:cxn ang="0">
                  <a:pos x="connsiteX3" y="connsiteY3"/>
                </a:cxn>
              </a:cxnLst>
              <a:rect l="l" t="t" r="r" b="b"/>
              <a:pathLst>
                <a:path w="10229368" h="783422">
                  <a:moveTo>
                    <a:pt x="339354" y="0"/>
                  </a:moveTo>
                  <a:lnTo>
                    <a:pt x="10229368" y="0"/>
                  </a:lnTo>
                  <a:lnTo>
                    <a:pt x="10229368" y="783422"/>
                  </a:lnTo>
                  <a:lnTo>
                    <a:pt x="0" y="783422"/>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solidFill>
                  <a:srgbClr val="404040"/>
                </a:solidFill>
              </a:endParaRPr>
            </a:p>
          </p:txBody>
        </p:sp>
        <p:sp>
          <p:nvSpPr>
            <p:cNvPr id="18" name="Freeform 6"/>
            <p:cNvSpPr>
              <a:spLocks/>
            </p:cNvSpPr>
            <p:nvPr/>
          </p:nvSpPr>
          <p:spPr bwMode="auto">
            <a:xfrm>
              <a:off x="1935624" y="3507231"/>
              <a:ext cx="618593" cy="783422"/>
            </a:xfrm>
            <a:custGeom>
              <a:avLst/>
              <a:gdLst>
                <a:gd name="T0" fmla="*/ 0 w 319"/>
                <a:gd name="T1" fmla="*/ 404 h 404"/>
                <a:gd name="T2" fmla="*/ 177 w 319"/>
                <a:gd name="T3" fmla="*/ 0 h 404"/>
                <a:gd name="T4" fmla="*/ 319 w 319"/>
                <a:gd name="T5" fmla="*/ 0 h 404"/>
                <a:gd name="T6" fmla="*/ 142 w 319"/>
                <a:gd name="T7" fmla="*/ 404 h 404"/>
                <a:gd name="T8" fmla="*/ 0 w 319"/>
                <a:gd name="T9" fmla="*/ 404 h 404"/>
                <a:gd name="T10" fmla="*/ 0 w 319"/>
                <a:gd name="T11" fmla="*/ 404 h 404"/>
              </a:gdLst>
              <a:ahLst/>
              <a:cxnLst>
                <a:cxn ang="0">
                  <a:pos x="T0" y="T1"/>
                </a:cxn>
                <a:cxn ang="0">
                  <a:pos x="T2" y="T3"/>
                </a:cxn>
                <a:cxn ang="0">
                  <a:pos x="T4" y="T5"/>
                </a:cxn>
                <a:cxn ang="0">
                  <a:pos x="T6" y="T7"/>
                </a:cxn>
                <a:cxn ang="0">
                  <a:pos x="T8" y="T9"/>
                </a:cxn>
                <a:cxn ang="0">
                  <a:pos x="T10" y="T11"/>
                </a:cxn>
              </a:cxnLst>
              <a:rect l="0" t="0" r="r" b="b"/>
              <a:pathLst>
                <a:path w="319" h="404">
                  <a:moveTo>
                    <a:pt x="0" y="404"/>
                  </a:moveTo>
                  <a:lnTo>
                    <a:pt x="177" y="0"/>
                  </a:lnTo>
                  <a:lnTo>
                    <a:pt x="319" y="0"/>
                  </a:lnTo>
                  <a:lnTo>
                    <a:pt x="142" y="404"/>
                  </a:lnTo>
                  <a:lnTo>
                    <a:pt x="0" y="404"/>
                  </a:lnTo>
                  <a:lnTo>
                    <a:pt x="0" y="404"/>
                  </a:lnTo>
                  <a:close/>
                </a:path>
              </a:pathLst>
            </a:custGeom>
            <a:solidFill>
              <a:srgbClr val="8C8C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19" name="Rectangle 18"/>
            <p:cNvSpPr/>
            <p:nvPr/>
          </p:nvSpPr>
          <p:spPr>
            <a:xfrm>
              <a:off x="2729683" y="3681243"/>
              <a:ext cx="5113740" cy="383961"/>
            </a:xfrm>
            <a:prstGeom prst="rect">
              <a:avLst/>
            </a:prstGeom>
          </p:spPr>
          <p:txBody>
            <a:bodyPr wrap="none">
              <a:spAutoFit/>
            </a:bodyPr>
            <a:lstStyle/>
            <a:p>
              <a:r>
                <a:rPr lang="en-US" sz="4000" dirty="0">
                  <a:gradFill>
                    <a:gsLst>
                      <a:gs pos="1250">
                        <a:srgbClr val="404040"/>
                      </a:gs>
                      <a:gs pos="100000">
                        <a:srgbClr val="404040"/>
                      </a:gs>
                    </a:gsLst>
                    <a:lin ang="5400000" scaled="0"/>
                  </a:gradFill>
                  <a:latin typeface="Segoe UI Light"/>
                </a:rPr>
                <a:t>Detect and recognize words within a photo</a:t>
              </a:r>
            </a:p>
          </p:txBody>
        </p:sp>
      </p:grpSp>
      <p:sp>
        <p:nvSpPr>
          <p:cNvPr id="4" name="Title 7"/>
          <p:cNvSpPr txBox="1">
            <a:spLocks/>
          </p:cNvSpPr>
          <p:nvPr/>
        </p:nvSpPr>
        <p:spPr>
          <a:xfrm>
            <a:off x="1538288" y="295275"/>
            <a:ext cx="10593387" cy="917575"/>
          </a:xfrm>
          <a:prstGeom prst="rect">
            <a:avLst/>
          </a:prstGeom>
        </p:spPr>
        <p:txBody>
          <a:bodyPr vert="horz" wrap="square" lIns="146304" tIns="91440" rIns="146304" bIns="91440"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a:gradFill>
                  <a:gsLst>
                    <a:gs pos="1250">
                      <a:srgbClr val="404040"/>
                    </a:gs>
                    <a:gs pos="100000">
                      <a:srgbClr val="404040"/>
                    </a:gs>
                  </a:gsLst>
                  <a:lin ang="5400000" scaled="0"/>
                </a:gradFill>
              </a:rPr>
              <a:t>OCR Service</a:t>
            </a:r>
          </a:p>
        </p:txBody>
      </p:sp>
      <p:grpSp>
        <p:nvGrpSpPr>
          <p:cNvPr id="3" name="Group 2"/>
          <p:cNvGrpSpPr/>
          <p:nvPr/>
        </p:nvGrpSpPr>
        <p:grpSpPr>
          <a:xfrm>
            <a:off x="-355601" y="301625"/>
            <a:ext cx="1849438" cy="917575"/>
            <a:chOff x="-355601" y="301625"/>
            <a:chExt cx="1849438" cy="917575"/>
          </a:xfrm>
        </p:grpSpPr>
        <p:sp>
          <p:nvSpPr>
            <p:cNvPr id="7" name="Freeform 5"/>
            <p:cNvSpPr>
              <a:spLocks/>
            </p:cNvSpPr>
            <p:nvPr/>
          </p:nvSpPr>
          <p:spPr bwMode="auto">
            <a:xfrm>
              <a:off x="-355601" y="301625"/>
              <a:ext cx="1849438" cy="917575"/>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rgbClr val="01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pic>
          <p:nvPicPr>
            <p:cNvPr id="9" name="Picture 8" descr="Screen Clipping"/>
            <p:cNvPicPr>
              <a:picLocks noChangeAspect="1"/>
            </p:cNvPicPr>
            <p:nvPr/>
          </p:nvPicPr>
          <p:blipFill rotWithShape="1">
            <a:blip r:embed="rId2">
              <a:extLst>
                <a:ext uri="{28A0092B-C50C-407E-A947-70E740481C1C}">
                  <a14:useLocalDpi xmlns:a14="http://schemas.microsoft.com/office/drawing/2010/main" val="0"/>
                </a:ext>
              </a:extLst>
            </a:blip>
            <a:srcRect r="8865" b="17125"/>
            <a:stretch/>
          </p:blipFill>
          <p:spPr>
            <a:xfrm>
              <a:off x="274638" y="470694"/>
              <a:ext cx="824602" cy="579437"/>
            </a:xfrm>
            <a:prstGeom prst="rect">
              <a:avLst/>
            </a:prstGeom>
          </p:spPr>
        </p:pic>
      </p:grpSp>
    </p:spTree>
    <p:extLst>
      <p:ext uri="{BB962C8B-B14F-4D97-AF65-F5344CB8AC3E}">
        <p14:creationId xmlns:p14="http://schemas.microsoft.com/office/powerpoint/2010/main" val="219216357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5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par>
                                <p:cTn id="12" presetID="42" presetClass="path" presetSubtype="0" decel="100000" fill="hold" grpId="1" nodeType="withEffect">
                                  <p:stCondLst>
                                    <p:cond delay="250"/>
                                  </p:stCondLst>
                                  <p:childTnLst>
                                    <p:animMotion origin="layout" path="M 0.01519 0.00045 L 2.30023E-6 2.46482E-6 " pathEditMode="relative" rAng="0" ptsTypes="AA">
                                      <p:cBhvr>
                                        <p:cTn id="13" dur="500" fill="hold"/>
                                        <p:tgtEl>
                                          <p:spTgt spid="4"/>
                                        </p:tgtEl>
                                        <p:attrNameLst>
                                          <p:attrName>ppt_x</p:attrName>
                                          <p:attrName>ppt_y</p:attrName>
                                        </p:attrNameLst>
                                      </p:cBhvr>
                                      <p:rCtr x="-76600" y="-2300"/>
                                    </p:animMotion>
                                  </p:childTnLst>
                                </p:cTn>
                              </p:par>
                            </p:childTnLst>
                          </p:cTn>
                        </p:par>
                        <p:par>
                          <p:cTn id="14" fill="hold">
                            <p:stCondLst>
                              <p:cond delay="750"/>
                            </p:stCondLst>
                            <p:childTnLst>
                              <p:par>
                                <p:cTn id="15" presetID="10" presetClass="entr" presetSubtype="0" fill="hold" nodeType="after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par>
                                <p:cTn id="18" presetID="42" presetClass="path" presetSubtype="0" decel="100000" fill="hold" nodeType="withEffect">
                                  <p:stCondLst>
                                    <p:cond delay="0"/>
                                  </p:stCondLst>
                                  <p:childTnLst>
                                    <p:animMotion origin="layout" path="M 0.01519 0.00046 L -3.07378E-6 -1.60236E-6 " pathEditMode="relative" rAng="0" ptsTypes="AA">
                                      <p:cBhvr>
                                        <p:cTn id="19" dur="500" fill="hold"/>
                                        <p:tgtEl>
                                          <p:spTgt spid="16"/>
                                        </p:tgtEl>
                                        <p:attrNameLst>
                                          <p:attrName>ppt_x</p:attrName>
                                          <p:attrName>ppt_y</p:attrName>
                                        </p:attrNameLst>
                                      </p:cBhvr>
                                      <p:rCtr x="-7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1813" y="1614841"/>
            <a:ext cx="4215356" cy="4795448"/>
          </a:xfrm>
          <a:prstGeom prst="rect">
            <a:avLst/>
          </a:prstGeom>
        </p:spPr>
      </p:pic>
      <p:sp>
        <p:nvSpPr>
          <p:cNvPr id="6" name="Title 7"/>
          <p:cNvSpPr txBox="1">
            <a:spLocks/>
          </p:cNvSpPr>
          <p:nvPr/>
        </p:nvSpPr>
        <p:spPr>
          <a:xfrm>
            <a:off x="1538288" y="295275"/>
            <a:ext cx="10593387" cy="917575"/>
          </a:xfrm>
          <a:prstGeom prst="rect">
            <a:avLst/>
          </a:prstGeom>
        </p:spPr>
        <p:txBody>
          <a:bodyPr vert="horz" wrap="square" lIns="146304" tIns="91440" rIns="146304" bIns="91440"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a:gradFill>
                  <a:gsLst>
                    <a:gs pos="1250">
                      <a:srgbClr val="404040"/>
                    </a:gs>
                    <a:gs pos="100000">
                      <a:srgbClr val="404040"/>
                    </a:gs>
                  </a:gsLst>
                  <a:lin ang="5400000" scaled="0"/>
                </a:gradFill>
              </a:rPr>
              <a:t>OCR – Example</a:t>
            </a:r>
          </a:p>
        </p:txBody>
      </p:sp>
      <p:grpSp>
        <p:nvGrpSpPr>
          <p:cNvPr id="7" name="Group 6"/>
          <p:cNvGrpSpPr/>
          <p:nvPr/>
        </p:nvGrpSpPr>
        <p:grpSpPr>
          <a:xfrm>
            <a:off x="-355601" y="301625"/>
            <a:ext cx="1849438" cy="917575"/>
            <a:chOff x="-355601" y="301625"/>
            <a:chExt cx="1849438" cy="917575"/>
          </a:xfrm>
        </p:grpSpPr>
        <p:sp>
          <p:nvSpPr>
            <p:cNvPr id="11" name="Freeform 5"/>
            <p:cNvSpPr>
              <a:spLocks/>
            </p:cNvSpPr>
            <p:nvPr/>
          </p:nvSpPr>
          <p:spPr bwMode="auto">
            <a:xfrm>
              <a:off x="-355601" y="301625"/>
              <a:ext cx="1849438" cy="917575"/>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rgbClr val="01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pic>
          <p:nvPicPr>
            <p:cNvPr id="12" name="Picture 11" descr="Screen Clipping"/>
            <p:cNvPicPr>
              <a:picLocks noChangeAspect="1"/>
            </p:cNvPicPr>
            <p:nvPr/>
          </p:nvPicPr>
          <p:blipFill rotWithShape="1">
            <a:blip r:embed="rId4">
              <a:extLst>
                <a:ext uri="{28A0092B-C50C-407E-A947-70E740481C1C}">
                  <a14:useLocalDpi xmlns:a14="http://schemas.microsoft.com/office/drawing/2010/main" val="0"/>
                </a:ext>
              </a:extLst>
            </a:blip>
            <a:srcRect r="8865" b="17125"/>
            <a:stretch/>
          </p:blipFill>
          <p:spPr>
            <a:xfrm>
              <a:off x="274638" y="470694"/>
              <a:ext cx="824602" cy="579437"/>
            </a:xfrm>
            <a:prstGeom prst="rect">
              <a:avLst/>
            </a:prstGeom>
          </p:spPr>
        </p:pic>
      </p:grpSp>
      <p:sp>
        <p:nvSpPr>
          <p:cNvPr id="3" name="Rectangle 2"/>
          <p:cNvSpPr/>
          <p:nvPr/>
        </p:nvSpPr>
        <p:spPr>
          <a:xfrm>
            <a:off x="7727430" y="1731546"/>
            <a:ext cx="4294682" cy="5262979"/>
          </a:xfrm>
          <a:prstGeom prst="rect">
            <a:avLst/>
          </a:prstGeom>
        </p:spPr>
        <p:txBody>
          <a:bodyPr wrap="square">
            <a:spAutoFit/>
          </a:bodyPr>
          <a:lstStyle/>
          <a:p>
            <a:pPr defTabSz="91440"/>
            <a:r>
              <a:rPr lang="en-US" sz="1400" dirty="0">
                <a:solidFill>
                  <a:srgbClr val="404040"/>
                </a:solidFill>
                <a:latin typeface="Consolas" panose="020B0609020204030204" pitchFamily="49" charset="0"/>
                <a:cs typeface="Consolas" panose="020B0609020204030204" pitchFamily="49" charset="0"/>
              </a:rPr>
              <a:t>JSON:</a:t>
            </a:r>
          </a:p>
          <a:p>
            <a:pPr defTabSz="91440"/>
            <a:r>
              <a:rPr lang="en-US" sz="1400" dirty="0">
                <a:solidFill>
                  <a:srgbClr val="404040"/>
                </a:solidFill>
                <a:latin typeface="Consolas" panose="020B0609020204030204" pitchFamily="49" charset="0"/>
                <a:cs typeface="Consolas" panose="020B0609020204030204" pitchFamily="49" charset="0"/>
              </a:rPr>
              <a:t>{</a:t>
            </a:r>
          </a:p>
          <a:p>
            <a:pPr defTabSz="91440"/>
            <a:r>
              <a:rPr lang="en-US" sz="1400" dirty="0">
                <a:solidFill>
                  <a:srgbClr val="404040"/>
                </a:solidFill>
                <a:latin typeface="Consolas" panose="020B0609020204030204" pitchFamily="49" charset="0"/>
                <a:cs typeface="Consolas" panose="020B0609020204030204" pitchFamily="49" charset="0"/>
              </a:rPr>
              <a:t>	"language": "</a:t>
            </a:r>
            <a:r>
              <a:rPr lang="en-US" sz="1400" dirty="0" err="1">
                <a:solidFill>
                  <a:srgbClr val="404040"/>
                </a:solidFill>
                <a:latin typeface="Consolas" panose="020B0609020204030204" pitchFamily="49" charset="0"/>
                <a:cs typeface="Consolas" panose="020B0609020204030204" pitchFamily="49" charset="0"/>
              </a:rPr>
              <a:t>en</a:t>
            </a:r>
            <a:r>
              <a:rPr lang="en-US" sz="1400" dirty="0">
                <a:solidFill>
                  <a:srgbClr val="404040"/>
                </a:solidFill>
                <a:latin typeface="Consolas" panose="020B0609020204030204" pitchFamily="49" charset="0"/>
                <a:cs typeface="Consolas" panose="020B0609020204030204" pitchFamily="49" charset="0"/>
              </a:rPr>
              <a:t>",</a:t>
            </a:r>
          </a:p>
          <a:p>
            <a:pPr defTabSz="91440"/>
            <a:r>
              <a:rPr lang="en-US" sz="1400" dirty="0">
                <a:solidFill>
                  <a:srgbClr val="404040"/>
                </a:solidFill>
                <a:latin typeface="Consolas" panose="020B0609020204030204" pitchFamily="49" charset="0"/>
                <a:cs typeface="Consolas" panose="020B0609020204030204" pitchFamily="49" charset="0"/>
              </a:rPr>
              <a:t>	"orientation": "Up",</a:t>
            </a:r>
          </a:p>
          <a:p>
            <a:pPr defTabSz="91440"/>
            <a:r>
              <a:rPr lang="en-US" sz="1400" dirty="0">
                <a:solidFill>
                  <a:srgbClr val="404040"/>
                </a:solidFill>
                <a:latin typeface="Consolas" panose="020B0609020204030204" pitchFamily="49" charset="0"/>
                <a:cs typeface="Consolas" panose="020B0609020204030204" pitchFamily="49" charset="0"/>
              </a:rPr>
              <a:t>	"regions": [</a:t>
            </a:r>
          </a:p>
          <a:p>
            <a:pPr defTabSz="91440"/>
            <a:r>
              <a:rPr lang="en-US" sz="1400" dirty="0">
                <a:solidFill>
                  <a:srgbClr val="404040"/>
                </a:solidFill>
                <a:latin typeface="Consolas" panose="020B0609020204030204" pitchFamily="49" charset="0"/>
                <a:cs typeface="Consolas" panose="020B0609020204030204" pitchFamily="49" charset="0"/>
              </a:rPr>
              <a:t>		{</a:t>
            </a:r>
          </a:p>
          <a:p>
            <a:pPr defTabSz="91440"/>
            <a:r>
              <a:rPr lang="en-US" sz="1400" dirty="0">
                <a:solidFill>
                  <a:srgbClr val="404040"/>
                </a:solidFill>
                <a:latin typeface="Consolas" panose="020B0609020204030204" pitchFamily="49" charset="0"/>
                <a:cs typeface="Consolas" panose="020B0609020204030204" pitchFamily="49" charset="0"/>
              </a:rPr>
              <a:t>			"</a:t>
            </a:r>
            <a:r>
              <a:rPr lang="en-US" sz="1400" dirty="0" err="1">
                <a:solidFill>
                  <a:srgbClr val="404040"/>
                </a:solidFill>
                <a:latin typeface="Consolas" panose="020B0609020204030204" pitchFamily="49" charset="0"/>
                <a:cs typeface="Consolas" panose="020B0609020204030204" pitchFamily="49" charset="0"/>
              </a:rPr>
              <a:t>boundingBox</a:t>
            </a:r>
            <a:r>
              <a:rPr lang="en-US" sz="1400" dirty="0">
                <a:solidFill>
                  <a:srgbClr val="404040"/>
                </a:solidFill>
                <a:latin typeface="Consolas" panose="020B0609020204030204" pitchFamily="49" charset="0"/>
                <a:cs typeface="Consolas" panose="020B0609020204030204" pitchFamily="49" charset="0"/>
              </a:rPr>
              <a:t>": "41,77,918,440",</a:t>
            </a:r>
          </a:p>
          <a:p>
            <a:pPr defTabSz="91440"/>
            <a:r>
              <a:rPr lang="en-US" sz="1400" dirty="0">
                <a:solidFill>
                  <a:srgbClr val="404040"/>
                </a:solidFill>
                <a:latin typeface="Consolas" panose="020B0609020204030204" pitchFamily="49" charset="0"/>
                <a:cs typeface="Consolas" panose="020B0609020204030204" pitchFamily="49" charset="0"/>
              </a:rPr>
              <a:t>			"lines": [</a:t>
            </a:r>
          </a:p>
          <a:p>
            <a:pPr defTabSz="91440"/>
            <a:r>
              <a:rPr lang="en-US" sz="1400" dirty="0">
                <a:solidFill>
                  <a:srgbClr val="404040"/>
                </a:solidFill>
                <a:latin typeface="Consolas" panose="020B0609020204030204" pitchFamily="49" charset="0"/>
                <a:cs typeface="Consolas" panose="020B0609020204030204" pitchFamily="49" charset="0"/>
              </a:rPr>
              <a:t>				{</a:t>
            </a:r>
          </a:p>
          <a:p>
            <a:pPr defTabSz="91440"/>
            <a:r>
              <a:rPr lang="en-US" sz="1400" dirty="0">
                <a:solidFill>
                  <a:srgbClr val="404040"/>
                </a:solidFill>
                <a:latin typeface="Consolas" panose="020B0609020204030204" pitchFamily="49" charset="0"/>
                <a:cs typeface="Consolas" panose="020B0609020204030204" pitchFamily="49" charset="0"/>
              </a:rPr>
              <a:t>					"</a:t>
            </a:r>
            <a:r>
              <a:rPr lang="en-US" sz="1400" dirty="0" err="1">
                <a:solidFill>
                  <a:srgbClr val="404040"/>
                </a:solidFill>
                <a:latin typeface="Consolas" panose="020B0609020204030204" pitchFamily="49" charset="0"/>
                <a:cs typeface="Consolas" panose="020B0609020204030204" pitchFamily="49" charset="0"/>
              </a:rPr>
              <a:t>boundingBox</a:t>
            </a:r>
            <a:r>
              <a:rPr lang="en-US" sz="1400" dirty="0">
                <a:solidFill>
                  <a:srgbClr val="404040"/>
                </a:solidFill>
                <a:latin typeface="Consolas" panose="020B0609020204030204" pitchFamily="49" charset="0"/>
                <a:cs typeface="Consolas" panose="020B0609020204030204" pitchFamily="49" charset="0"/>
              </a:rPr>
              <a:t>": "41,77,723,89",</a:t>
            </a:r>
          </a:p>
          <a:p>
            <a:pPr defTabSz="91440"/>
            <a:r>
              <a:rPr lang="en-US" sz="1400" dirty="0">
                <a:solidFill>
                  <a:srgbClr val="404040"/>
                </a:solidFill>
                <a:latin typeface="Consolas" panose="020B0609020204030204" pitchFamily="49" charset="0"/>
                <a:cs typeface="Consolas" panose="020B0609020204030204" pitchFamily="49" charset="0"/>
              </a:rPr>
              <a:t>					"words": [</a:t>
            </a:r>
          </a:p>
          <a:p>
            <a:pPr defTabSz="91440"/>
            <a:r>
              <a:rPr lang="en-US" sz="1400" dirty="0">
                <a:solidFill>
                  <a:srgbClr val="404040"/>
                </a:solidFill>
                <a:latin typeface="Consolas" panose="020B0609020204030204" pitchFamily="49" charset="0"/>
                <a:cs typeface="Consolas" panose="020B0609020204030204" pitchFamily="49" charset="0"/>
              </a:rPr>
              <a:t>						{</a:t>
            </a:r>
          </a:p>
          <a:p>
            <a:pPr defTabSz="91440"/>
            <a:r>
              <a:rPr lang="en-US" sz="1400" dirty="0">
                <a:solidFill>
                  <a:srgbClr val="404040"/>
                </a:solidFill>
                <a:latin typeface="Consolas" panose="020B0609020204030204" pitchFamily="49" charset="0"/>
                <a:cs typeface="Consolas" panose="020B0609020204030204" pitchFamily="49" charset="0"/>
              </a:rPr>
              <a:t>							"</a:t>
            </a:r>
            <a:r>
              <a:rPr lang="en-US" sz="1400" dirty="0" err="1">
                <a:solidFill>
                  <a:srgbClr val="404040"/>
                </a:solidFill>
                <a:latin typeface="Consolas" panose="020B0609020204030204" pitchFamily="49" charset="0"/>
                <a:cs typeface="Consolas" panose="020B0609020204030204" pitchFamily="49" charset="0"/>
              </a:rPr>
              <a:t>boundingBox</a:t>
            </a:r>
            <a:r>
              <a:rPr lang="en-US" sz="1400" dirty="0">
                <a:solidFill>
                  <a:srgbClr val="404040"/>
                </a:solidFill>
                <a:latin typeface="Consolas" panose="020B0609020204030204" pitchFamily="49" charset="0"/>
                <a:cs typeface="Consolas" panose="020B0609020204030204" pitchFamily="49" charset="0"/>
              </a:rPr>
              <a:t>": "41,102,225,64",</a:t>
            </a:r>
          </a:p>
          <a:p>
            <a:pPr defTabSz="91440"/>
            <a:r>
              <a:rPr lang="en-US" sz="1400" dirty="0">
                <a:solidFill>
                  <a:srgbClr val="404040"/>
                </a:solidFill>
                <a:latin typeface="Consolas" panose="020B0609020204030204" pitchFamily="49" charset="0"/>
                <a:cs typeface="Consolas" panose="020B0609020204030204" pitchFamily="49" charset="0"/>
              </a:rPr>
              <a:t>							"text": "LIFE"</a:t>
            </a:r>
          </a:p>
          <a:p>
            <a:pPr defTabSz="91440"/>
            <a:r>
              <a:rPr lang="en-US" sz="1400" dirty="0">
                <a:solidFill>
                  <a:srgbClr val="404040"/>
                </a:solidFill>
                <a:latin typeface="Consolas" panose="020B0609020204030204" pitchFamily="49" charset="0"/>
                <a:cs typeface="Consolas" panose="020B0609020204030204" pitchFamily="49" charset="0"/>
              </a:rPr>
              <a:t>						},</a:t>
            </a:r>
          </a:p>
          <a:p>
            <a:pPr defTabSz="91440"/>
            <a:r>
              <a:rPr lang="en-US" sz="1400" dirty="0">
                <a:solidFill>
                  <a:srgbClr val="404040"/>
                </a:solidFill>
                <a:latin typeface="Consolas" panose="020B0609020204030204" pitchFamily="49" charset="0"/>
                <a:cs typeface="Consolas" panose="020B0609020204030204" pitchFamily="49" charset="0"/>
              </a:rPr>
              <a:t>						{</a:t>
            </a:r>
          </a:p>
          <a:p>
            <a:pPr defTabSz="91440"/>
            <a:r>
              <a:rPr lang="en-US" sz="1400" dirty="0">
                <a:solidFill>
                  <a:srgbClr val="404040"/>
                </a:solidFill>
                <a:latin typeface="Consolas" panose="020B0609020204030204" pitchFamily="49" charset="0"/>
                <a:cs typeface="Consolas" panose="020B0609020204030204" pitchFamily="49" charset="0"/>
              </a:rPr>
              <a:t>							"</a:t>
            </a:r>
            <a:r>
              <a:rPr lang="en-US" sz="1400" dirty="0" err="1">
                <a:solidFill>
                  <a:srgbClr val="404040"/>
                </a:solidFill>
                <a:latin typeface="Consolas" panose="020B0609020204030204" pitchFamily="49" charset="0"/>
                <a:cs typeface="Consolas" panose="020B0609020204030204" pitchFamily="49" charset="0"/>
              </a:rPr>
              <a:t>boundingBox</a:t>
            </a:r>
            <a:r>
              <a:rPr lang="en-US" sz="1400" dirty="0">
                <a:solidFill>
                  <a:srgbClr val="404040"/>
                </a:solidFill>
                <a:latin typeface="Consolas" panose="020B0609020204030204" pitchFamily="49" charset="0"/>
                <a:cs typeface="Consolas" panose="020B0609020204030204" pitchFamily="49" charset="0"/>
              </a:rPr>
              <a:t>": "356,89,94,62",</a:t>
            </a:r>
          </a:p>
          <a:p>
            <a:pPr defTabSz="91440"/>
            <a:r>
              <a:rPr lang="en-US" sz="1400" dirty="0">
                <a:solidFill>
                  <a:srgbClr val="404040"/>
                </a:solidFill>
                <a:latin typeface="Consolas" panose="020B0609020204030204" pitchFamily="49" charset="0"/>
                <a:cs typeface="Consolas" panose="020B0609020204030204" pitchFamily="49" charset="0"/>
              </a:rPr>
              <a:t>							"text": "IS"</a:t>
            </a:r>
          </a:p>
          <a:p>
            <a:pPr defTabSz="91440"/>
            <a:r>
              <a:rPr lang="en-US" sz="1400" dirty="0">
                <a:solidFill>
                  <a:srgbClr val="404040"/>
                </a:solidFill>
                <a:latin typeface="Consolas" panose="020B0609020204030204" pitchFamily="49" charset="0"/>
                <a:cs typeface="Consolas" panose="020B0609020204030204" pitchFamily="49" charset="0"/>
              </a:rPr>
              <a:t>						},</a:t>
            </a:r>
          </a:p>
          <a:p>
            <a:pPr defTabSz="91440"/>
            <a:r>
              <a:rPr lang="en-US" sz="1400" dirty="0">
                <a:solidFill>
                  <a:srgbClr val="404040"/>
                </a:solidFill>
                <a:latin typeface="Consolas" panose="020B0609020204030204" pitchFamily="49" charset="0"/>
                <a:cs typeface="Consolas" panose="020B0609020204030204" pitchFamily="49" charset="0"/>
              </a:rPr>
              <a:t>						{</a:t>
            </a:r>
          </a:p>
          <a:p>
            <a:pPr defTabSz="91440"/>
            <a:r>
              <a:rPr lang="en-US" sz="1400" dirty="0">
                <a:solidFill>
                  <a:srgbClr val="404040"/>
                </a:solidFill>
                <a:latin typeface="Consolas" panose="020B0609020204030204" pitchFamily="49" charset="0"/>
                <a:cs typeface="Consolas" panose="020B0609020204030204" pitchFamily="49" charset="0"/>
              </a:rPr>
              <a:t>							"</a:t>
            </a:r>
            <a:r>
              <a:rPr lang="en-US" sz="1400" dirty="0" err="1">
                <a:solidFill>
                  <a:srgbClr val="404040"/>
                </a:solidFill>
                <a:latin typeface="Consolas" panose="020B0609020204030204" pitchFamily="49" charset="0"/>
                <a:cs typeface="Consolas" panose="020B0609020204030204" pitchFamily="49" charset="0"/>
              </a:rPr>
              <a:t>boundingBox</a:t>
            </a:r>
            <a:r>
              <a:rPr lang="en-US" sz="1400" dirty="0">
                <a:solidFill>
                  <a:srgbClr val="404040"/>
                </a:solidFill>
                <a:latin typeface="Consolas" panose="020B0609020204030204" pitchFamily="49" charset="0"/>
                <a:cs typeface="Consolas" panose="020B0609020204030204" pitchFamily="49" charset="0"/>
              </a:rPr>
              <a:t>": "539,77,225,64",</a:t>
            </a:r>
          </a:p>
          <a:p>
            <a:pPr defTabSz="91440"/>
            <a:r>
              <a:rPr lang="en-US" sz="1400" dirty="0">
                <a:solidFill>
                  <a:srgbClr val="404040"/>
                </a:solidFill>
                <a:latin typeface="Consolas" panose="020B0609020204030204" pitchFamily="49" charset="0"/>
                <a:cs typeface="Consolas" panose="020B0609020204030204" pitchFamily="49" charset="0"/>
              </a:rPr>
              <a:t>							"text": "LIKE"</a:t>
            </a:r>
          </a:p>
          <a:p>
            <a:pPr defTabSz="91440"/>
            <a:r>
              <a:rPr lang="en-US" sz="1400" dirty="0">
                <a:solidFill>
                  <a:srgbClr val="404040"/>
                </a:solidFill>
                <a:latin typeface="Consolas" panose="020B0609020204030204" pitchFamily="49" charset="0"/>
                <a:cs typeface="Consolas" panose="020B0609020204030204" pitchFamily="49" charset="0"/>
              </a:rPr>
              <a:t>						}</a:t>
            </a:r>
          </a:p>
          <a:p>
            <a:pPr defTabSz="91440"/>
            <a:r>
              <a:rPr lang="en-US" sz="1400" dirty="0">
                <a:solidFill>
                  <a:srgbClr val="404040"/>
                </a:solidFill>
                <a:latin typeface="Consolas" panose="020B0609020204030204" pitchFamily="49" charset="0"/>
                <a:cs typeface="Consolas" panose="020B0609020204030204" pitchFamily="49" charset="0"/>
              </a:rPr>
              <a:t>. . .</a:t>
            </a:r>
          </a:p>
        </p:txBody>
      </p:sp>
      <p:sp>
        <p:nvSpPr>
          <p:cNvPr id="13" name="Rectangle 12"/>
          <p:cNvSpPr/>
          <p:nvPr/>
        </p:nvSpPr>
        <p:spPr>
          <a:xfrm>
            <a:off x="7727430" y="301625"/>
            <a:ext cx="4294682" cy="1169551"/>
          </a:xfrm>
          <a:prstGeom prst="rect">
            <a:avLst/>
          </a:prstGeom>
        </p:spPr>
        <p:txBody>
          <a:bodyPr wrap="square">
            <a:spAutoFit/>
          </a:bodyPr>
          <a:lstStyle/>
          <a:p>
            <a:pPr defTabSz="91440"/>
            <a:r>
              <a:rPr lang="en-US" sz="1400" dirty="0">
                <a:solidFill>
                  <a:srgbClr val="404040"/>
                </a:solidFill>
                <a:latin typeface="Consolas" panose="020B0609020204030204" pitchFamily="49" charset="0"/>
                <a:cs typeface="Consolas" panose="020B0609020204030204" pitchFamily="49" charset="0"/>
              </a:rPr>
              <a:t>TEXT:</a:t>
            </a:r>
          </a:p>
          <a:p>
            <a:pPr defTabSz="91440"/>
            <a:r>
              <a:rPr lang="en-US" sz="1400" dirty="0">
                <a:solidFill>
                  <a:srgbClr val="404040"/>
                </a:solidFill>
                <a:latin typeface="Consolas" panose="020B0609020204030204" pitchFamily="49" charset="0"/>
                <a:cs typeface="Consolas" panose="020B0609020204030204" pitchFamily="49" charset="0"/>
              </a:rPr>
              <a:t>LIFE IS LIKE</a:t>
            </a:r>
          </a:p>
          <a:p>
            <a:pPr defTabSz="91440"/>
            <a:r>
              <a:rPr lang="en-US" sz="1400" dirty="0">
                <a:solidFill>
                  <a:srgbClr val="404040"/>
                </a:solidFill>
                <a:latin typeface="Consolas" panose="020B0609020204030204" pitchFamily="49" charset="0"/>
                <a:cs typeface="Consolas" panose="020B0609020204030204" pitchFamily="49" charset="0"/>
              </a:rPr>
              <a:t>RIDING A BICYCLE</a:t>
            </a:r>
          </a:p>
          <a:p>
            <a:pPr defTabSz="91440"/>
            <a:r>
              <a:rPr lang="en-US" sz="1400" dirty="0">
                <a:solidFill>
                  <a:srgbClr val="404040"/>
                </a:solidFill>
                <a:latin typeface="Consolas" panose="020B0609020204030204" pitchFamily="49" charset="0"/>
                <a:cs typeface="Consolas" panose="020B0609020204030204" pitchFamily="49" charset="0"/>
              </a:rPr>
              <a:t>TO KEEP YOUR BALANCE</a:t>
            </a:r>
          </a:p>
          <a:p>
            <a:pPr defTabSz="91440"/>
            <a:r>
              <a:rPr lang="en-US" sz="1400" dirty="0">
                <a:solidFill>
                  <a:srgbClr val="404040"/>
                </a:solidFill>
                <a:latin typeface="Consolas" panose="020B0609020204030204" pitchFamily="49" charset="0"/>
                <a:cs typeface="Consolas" panose="020B0609020204030204" pitchFamily="49" charset="0"/>
              </a:rPr>
              <a:t>YOU MUST KEEP MOVING</a:t>
            </a:r>
          </a:p>
        </p:txBody>
      </p:sp>
      <p:grpSp>
        <p:nvGrpSpPr>
          <p:cNvPr id="15" name="Group 14"/>
          <p:cNvGrpSpPr/>
          <p:nvPr/>
        </p:nvGrpSpPr>
        <p:grpSpPr>
          <a:xfrm>
            <a:off x="7824865" y="1538632"/>
            <a:ext cx="4534525" cy="143665"/>
            <a:chOff x="7824865" y="1538632"/>
            <a:chExt cx="4534525" cy="143665"/>
          </a:xfrm>
        </p:grpSpPr>
        <p:cxnSp>
          <p:nvCxnSpPr>
            <p:cNvPr id="5" name="Straight Connector 4"/>
            <p:cNvCxnSpPr/>
            <p:nvPr/>
          </p:nvCxnSpPr>
          <p:spPr>
            <a:xfrm>
              <a:off x="7824865" y="1538632"/>
              <a:ext cx="4534525"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7824865" y="1682297"/>
              <a:ext cx="4534525"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870090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par>
                                <p:cTn id="13" presetID="10"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5"/>
          <a:stretch>
            <a:fillRect/>
          </a:stretch>
        </p:blipFill>
        <p:spPr>
          <a:xfrm>
            <a:off x="274638" y="0"/>
            <a:ext cx="12430125" cy="6467475"/>
          </a:xfrm>
          <a:prstGeom prst="rect">
            <a:avLst/>
          </a:prstGeom>
        </p:spPr>
      </p:pic>
      <p:sp>
        <p:nvSpPr>
          <p:cNvPr id="4" name="Flowchart: Process 4"/>
          <p:cNvSpPr/>
          <p:nvPr/>
        </p:nvSpPr>
        <p:spPr bwMode="auto">
          <a:xfrm>
            <a:off x="-1" y="4792661"/>
            <a:ext cx="12436475" cy="2201863"/>
          </a:xfrm>
          <a:prstGeom prst="flowChartProcess">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32" name="Title 1"/>
          <p:cNvSpPr txBox="1">
            <a:spLocks/>
          </p:cNvSpPr>
          <p:nvPr/>
        </p:nvSpPr>
        <p:spPr>
          <a:xfrm>
            <a:off x="95832" y="4792661"/>
            <a:ext cx="10058399" cy="1143000"/>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6600" dirty="0">
                <a:solidFill>
                  <a:schemeClr val="bg1"/>
                </a:solidFill>
              </a:rPr>
              <a:t>Face and Voice Recognition </a:t>
            </a:r>
          </a:p>
        </p:txBody>
      </p:sp>
      <p:sp>
        <p:nvSpPr>
          <p:cNvPr id="33" name="Oval Callout 6"/>
          <p:cNvSpPr/>
          <p:nvPr/>
        </p:nvSpPr>
        <p:spPr bwMode="auto">
          <a:xfrm>
            <a:off x="8885237" y="449262"/>
            <a:ext cx="3399705" cy="1483916"/>
          </a:xfrm>
          <a:prstGeom prst="wedgeEllipseCallout">
            <a:avLst>
              <a:gd name="adj1" fmla="val -44310"/>
              <a:gd name="adj2" fmla="val 50709"/>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0" tIns="0" rIns="0" bIns="0" rtlCol="0" anchor="ctr" anchorCtr="0"/>
          <a:lstStyle/>
          <a:p>
            <a:pPr algn="ctr" defTabSz="932406">
              <a:lnSpc>
                <a:spcPts val="2400"/>
              </a:lnSpc>
            </a:pPr>
            <a:r>
              <a:rPr lang="en-US" sz="2800" dirty="0">
                <a:gradFill>
                  <a:gsLst>
                    <a:gs pos="0">
                      <a:srgbClr val="404040"/>
                    </a:gs>
                    <a:gs pos="100000">
                      <a:srgbClr val="404040"/>
                    </a:gs>
                  </a:gsLst>
                  <a:lin ang="5400000" scaled="0"/>
                </a:gradFill>
                <a:ea typeface="Segoe UI" pitchFamily="34" charset="0"/>
                <a:cs typeface="Segoe UI" pitchFamily="34" charset="0"/>
              </a:rPr>
              <a:t>“Hello? Is it me you're looking for?”</a:t>
            </a:r>
          </a:p>
        </p:txBody>
      </p:sp>
      <p:sp>
        <p:nvSpPr>
          <p:cNvPr id="34" name="Title 1"/>
          <p:cNvSpPr txBox="1">
            <a:spLocks/>
          </p:cNvSpPr>
          <p:nvPr/>
        </p:nvSpPr>
        <p:spPr>
          <a:xfrm>
            <a:off x="95832" y="5504655"/>
            <a:ext cx="10058399" cy="693737"/>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dirty="0">
                <a:solidFill>
                  <a:schemeClr val="bg1"/>
                </a:solidFill>
              </a:rPr>
              <a:t>Using Microsoft Cognitive Services</a:t>
            </a:r>
          </a:p>
        </p:txBody>
      </p:sp>
      <p:sp>
        <p:nvSpPr>
          <p:cNvPr id="35" name="Title 1"/>
          <p:cNvSpPr txBox="1">
            <a:spLocks/>
          </p:cNvSpPr>
          <p:nvPr/>
        </p:nvSpPr>
        <p:spPr>
          <a:xfrm>
            <a:off x="97299" y="6255492"/>
            <a:ext cx="10058399" cy="693737"/>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2400" dirty="0">
                <a:solidFill>
                  <a:schemeClr val="bg1"/>
                </a:solidFill>
                <a:latin typeface="Adobe Heiti Std R" panose="020B0400000000000000" pitchFamily="34" charset="-128"/>
                <a:ea typeface="Adobe Heiti Std R" panose="020B0400000000000000" pitchFamily="34" charset="-128"/>
              </a:rPr>
              <a:t>Daniel Egan - Microsoft</a:t>
            </a:r>
          </a:p>
        </p:txBody>
      </p:sp>
      <p:pic>
        <p:nvPicPr>
          <p:cNvPr id="7" name="www.ringersmobile.com_Richie_Lionel_-_Hello_is_it_me_you_re_looking_for">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0331570" y="6116239"/>
            <a:ext cx="609600" cy="609600"/>
          </a:xfrm>
          <a:prstGeom prst="rect">
            <a:avLst/>
          </a:prstGeom>
        </p:spPr>
      </p:pic>
    </p:spTree>
    <p:extLst>
      <p:ext uri="{BB962C8B-B14F-4D97-AF65-F5344CB8AC3E}">
        <p14:creationId xmlns:p14="http://schemas.microsoft.com/office/powerpoint/2010/main" val="27889684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1" presetClass="mediacall" presetSubtype="0" fill="hold" nodeType="withEffect">
                                  <p:stCondLst>
                                    <p:cond delay="500"/>
                                  </p:stCondLst>
                                  <p:childTnLst>
                                    <p:cmd type="call" cmd="playFrom(0.0)">
                                      <p:cBhvr>
                                        <p:cTn id="10" dur="41743"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1" fill="hold" display="0">
                  <p:stCondLst>
                    <p:cond delay="indefinite"/>
                  </p:stCondLst>
                  <p:endCondLst>
                    <p:cond evt="onStopAudio" delay="0">
                      <p:tgtEl>
                        <p:sldTgt/>
                      </p:tgtEl>
                    </p:cond>
                  </p:endCondLst>
                </p:cTn>
                <p:tgtEl>
                  <p:spTgt spid="7"/>
                </p:tgtEl>
              </p:cMediaNode>
            </p:audio>
          </p:childTnLst>
        </p:cTn>
      </p:par>
    </p:tnLst>
    <p:bldLst>
      <p:bldP spid="4"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p:cNvGrpSpPr/>
          <p:nvPr/>
        </p:nvGrpSpPr>
        <p:grpSpPr>
          <a:xfrm>
            <a:off x="1189038" y="3051175"/>
            <a:ext cx="19359801" cy="1444349"/>
            <a:chOff x="1935624" y="3507231"/>
            <a:chExt cx="10500851" cy="783422"/>
          </a:xfrm>
        </p:grpSpPr>
        <p:sp>
          <p:nvSpPr>
            <p:cNvPr id="17" name="Freeform 16"/>
            <p:cNvSpPr>
              <a:spLocks/>
            </p:cNvSpPr>
            <p:nvPr/>
          </p:nvSpPr>
          <p:spPr bwMode="auto">
            <a:xfrm>
              <a:off x="2207107" y="3507231"/>
              <a:ext cx="10229368" cy="783422"/>
            </a:xfrm>
            <a:custGeom>
              <a:avLst/>
              <a:gdLst>
                <a:gd name="connsiteX0" fmla="*/ 339354 w 10229368"/>
                <a:gd name="connsiteY0" fmla="*/ 0 h 783422"/>
                <a:gd name="connsiteX1" fmla="*/ 10229368 w 10229368"/>
                <a:gd name="connsiteY1" fmla="*/ 0 h 783422"/>
                <a:gd name="connsiteX2" fmla="*/ 10229368 w 10229368"/>
                <a:gd name="connsiteY2" fmla="*/ 783422 h 783422"/>
                <a:gd name="connsiteX3" fmla="*/ 0 w 10229368"/>
                <a:gd name="connsiteY3" fmla="*/ 783422 h 783422"/>
              </a:gdLst>
              <a:ahLst/>
              <a:cxnLst>
                <a:cxn ang="0">
                  <a:pos x="connsiteX0" y="connsiteY0"/>
                </a:cxn>
                <a:cxn ang="0">
                  <a:pos x="connsiteX1" y="connsiteY1"/>
                </a:cxn>
                <a:cxn ang="0">
                  <a:pos x="connsiteX2" y="connsiteY2"/>
                </a:cxn>
                <a:cxn ang="0">
                  <a:pos x="connsiteX3" y="connsiteY3"/>
                </a:cxn>
              </a:cxnLst>
              <a:rect l="l" t="t" r="r" b="b"/>
              <a:pathLst>
                <a:path w="10229368" h="783422">
                  <a:moveTo>
                    <a:pt x="339354" y="0"/>
                  </a:moveTo>
                  <a:lnTo>
                    <a:pt x="10229368" y="0"/>
                  </a:lnTo>
                  <a:lnTo>
                    <a:pt x="10229368" y="783422"/>
                  </a:lnTo>
                  <a:lnTo>
                    <a:pt x="0" y="783422"/>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solidFill>
                  <a:srgbClr val="404040"/>
                </a:solidFill>
              </a:endParaRPr>
            </a:p>
          </p:txBody>
        </p:sp>
        <p:sp>
          <p:nvSpPr>
            <p:cNvPr id="18" name="Freeform 6"/>
            <p:cNvSpPr>
              <a:spLocks/>
            </p:cNvSpPr>
            <p:nvPr/>
          </p:nvSpPr>
          <p:spPr bwMode="auto">
            <a:xfrm>
              <a:off x="1935624" y="3507231"/>
              <a:ext cx="618593" cy="783422"/>
            </a:xfrm>
            <a:custGeom>
              <a:avLst/>
              <a:gdLst>
                <a:gd name="T0" fmla="*/ 0 w 319"/>
                <a:gd name="T1" fmla="*/ 404 h 404"/>
                <a:gd name="T2" fmla="*/ 177 w 319"/>
                <a:gd name="T3" fmla="*/ 0 h 404"/>
                <a:gd name="T4" fmla="*/ 319 w 319"/>
                <a:gd name="T5" fmla="*/ 0 h 404"/>
                <a:gd name="T6" fmla="*/ 142 w 319"/>
                <a:gd name="T7" fmla="*/ 404 h 404"/>
                <a:gd name="T8" fmla="*/ 0 w 319"/>
                <a:gd name="T9" fmla="*/ 404 h 404"/>
                <a:gd name="T10" fmla="*/ 0 w 319"/>
                <a:gd name="T11" fmla="*/ 404 h 404"/>
              </a:gdLst>
              <a:ahLst/>
              <a:cxnLst>
                <a:cxn ang="0">
                  <a:pos x="T0" y="T1"/>
                </a:cxn>
                <a:cxn ang="0">
                  <a:pos x="T2" y="T3"/>
                </a:cxn>
                <a:cxn ang="0">
                  <a:pos x="T4" y="T5"/>
                </a:cxn>
                <a:cxn ang="0">
                  <a:pos x="T6" y="T7"/>
                </a:cxn>
                <a:cxn ang="0">
                  <a:pos x="T8" y="T9"/>
                </a:cxn>
                <a:cxn ang="0">
                  <a:pos x="T10" y="T11"/>
                </a:cxn>
              </a:cxnLst>
              <a:rect l="0" t="0" r="r" b="b"/>
              <a:pathLst>
                <a:path w="319" h="404">
                  <a:moveTo>
                    <a:pt x="0" y="404"/>
                  </a:moveTo>
                  <a:lnTo>
                    <a:pt x="177" y="0"/>
                  </a:lnTo>
                  <a:lnTo>
                    <a:pt x="319" y="0"/>
                  </a:lnTo>
                  <a:lnTo>
                    <a:pt x="142" y="404"/>
                  </a:lnTo>
                  <a:lnTo>
                    <a:pt x="0" y="404"/>
                  </a:lnTo>
                  <a:lnTo>
                    <a:pt x="0" y="404"/>
                  </a:lnTo>
                  <a:close/>
                </a:path>
              </a:pathLst>
            </a:custGeom>
            <a:solidFill>
              <a:srgbClr val="8C8C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19" name="Rectangle 18"/>
            <p:cNvSpPr/>
            <p:nvPr/>
          </p:nvSpPr>
          <p:spPr>
            <a:xfrm>
              <a:off x="2729683" y="3544999"/>
              <a:ext cx="3211673" cy="717840"/>
            </a:xfrm>
            <a:prstGeom prst="rect">
              <a:avLst/>
            </a:prstGeom>
          </p:spPr>
          <p:txBody>
            <a:bodyPr wrap="none">
              <a:spAutoFit/>
            </a:bodyPr>
            <a:lstStyle/>
            <a:p>
              <a:r>
                <a:rPr lang="en-US" sz="4000" dirty="0">
                  <a:gradFill>
                    <a:gsLst>
                      <a:gs pos="1250">
                        <a:srgbClr val="404040"/>
                      </a:gs>
                      <a:gs pos="100000">
                        <a:srgbClr val="404040"/>
                      </a:gs>
                    </a:gsLst>
                    <a:lin ang="5400000" scaled="0"/>
                  </a:gradFill>
                  <a:latin typeface="Segoe UI Light"/>
                </a:rPr>
                <a:t>Scale and crop an image, </a:t>
              </a:r>
              <a:br>
                <a:rPr lang="en-US" sz="4000" dirty="0">
                  <a:gradFill>
                    <a:gsLst>
                      <a:gs pos="1250">
                        <a:srgbClr val="404040"/>
                      </a:gs>
                      <a:gs pos="100000">
                        <a:srgbClr val="404040"/>
                      </a:gs>
                    </a:gsLst>
                    <a:lin ang="5400000" scaled="0"/>
                  </a:gradFill>
                  <a:latin typeface="Segoe UI Light"/>
                </a:rPr>
              </a:br>
              <a:r>
                <a:rPr lang="en-US" sz="4000" dirty="0">
                  <a:gradFill>
                    <a:gsLst>
                      <a:gs pos="1250">
                        <a:srgbClr val="404040"/>
                      </a:gs>
                      <a:gs pos="100000">
                        <a:srgbClr val="404040"/>
                      </a:gs>
                    </a:gsLst>
                    <a:lin ang="5400000" scaled="0"/>
                  </a:gradFill>
                  <a:latin typeface="Segoe UI Light"/>
                </a:rPr>
                <a:t>while retaining key content</a:t>
              </a:r>
            </a:p>
          </p:txBody>
        </p:sp>
      </p:grpSp>
      <p:sp>
        <p:nvSpPr>
          <p:cNvPr id="4" name="Title 7"/>
          <p:cNvSpPr txBox="1">
            <a:spLocks/>
          </p:cNvSpPr>
          <p:nvPr/>
        </p:nvSpPr>
        <p:spPr>
          <a:xfrm>
            <a:off x="1538288" y="295275"/>
            <a:ext cx="10593387" cy="917575"/>
          </a:xfrm>
          <a:prstGeom prst="rect">
            <a:avLst/>
          </a:prstGeom>
        </p:spPr>
        <p:txBody>
          <a:bodyPr vert="horz" wrap="square" lIns="146304" tIns="91440" rIns="146304" bIns="91440"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a:gradFill>
                  <a:gsLst>
                    <a:gs pos="1250">
                      <a:srgbClr val="404040"/>
                    </a:gs>
                    <a:gs pos="100000">
                      <a:srgbClr val="404040"/>
                    </a:gs>
                  </a:gsLst>
                  <a:lin ang="5400000" scaled="0"/>
                </a:gradFill>
              </a:rPr>
              <a:t>Smart Thumbnail Service</a:t>
            </a:r>
          </a:p>
        </p:txBody>
      </p:sp>
      <p:grpSp>
        <p:nvGrpSpPr>
          <p:cNvPr id="3" name="Group 2"/>
          <p:cNvGrpSpPr/>
          <p:nvPr/>
        </p:nvGrpSpPr>
        <p:grpSpPr>
          <a:xfrm>
            <a:off x="-355601" y="301625"/>
            <a:ext cx="1849438" cy="917575"/>
            <a:chOff x="-355601" y="301625"/>
            <a:chExt cx="1849438" cy="917575"/>
          </a:xfrm>
        </p:grpSpPr>
        <p:sp>
          <p:nvSpPr>
            <p:cNvPr id="7" name="Freeform 5"/>
            <p:cNvSpPr>
              <a:spLocks/>
            </p:cNvSpPr>
            <p:nvPr/>
          </p:nvSpPr>
          <p:spPr bwMode="auto">
            <a:xfrm>
              <a:off x="-355601" y="301625"/>
              <a:ext cx="1849438" cy="917575"/>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rgbClr val="01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pic>
          <p:nvPicPr>
            <p:cNvPr id="9" name="Picture 8" descr="Screen Clipping"/>
            <p:cNvPicPr>
              <a:picLocks noChangeAspect="1"/>
            </p:cNvPicPr>
            <p:nvPr/>
          </p:nvPicPr>
          <p:blipFill rotWithShape="1">
            <a:blip r:embed="rId3">
              <a:extLst>
                <a:ext uri="{28A0092B-C50C-407E-A947-70E740481C1C}">
                  <a14:useLocalDpi xmlns:a14="http://schemas.microsoft.com/office/drawing/2010/main" val="0"/>
                </a:ext>
              </a:extLst>
            </a:blip>
            <a:srcRect r="8865" b="17125"/>
            <a:stretch/>
          </p:blipFill>
          <p:spPr>
            <a:xfrm>
              <a:off x="274638" y="470694"/>
              <a:ext cx="824602" cy="579437"/>
            </a:xfrm>
            <a:prstGeom prst="rect">
              <a:avLst/>
            </a:prstGeom>
          </p:spPr>
        </p:pic>
      </p:grpSp>
    </p:spTree>
    <p:extLst>
      <p:ext uri="{BB962C8B-B14F-4D97-AF65-F5344CB8AC3E}">
        <p14:creationId xmlns:p14="http://schemas.microsoft.com/office/powerpoint/2010/main" val="40112910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5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par>
                                <p:cTn id="12" presetID="42" presetClass="path" presetSubtype="0" decel="100000" fill="hold" grpId="1" nodeType="withEffect">
                                  <p:stCondLst>
                                    <p:cond delay="250"/>
                                  </p:stCondLst>
                                  <p:childTnLst>
                                    <p:animMotion origin="layout" path="M 0.01519 0.00045 L 2.30023E-6 2.46482E-6 " pathEditMode="relative" rAng="0" ptsTypes="AA">
                                      <p:cBhvr>
                                        <p:cTn id="13" dur="500" fill="hold"/>
                                        <p:tgtEl>
                                          <p:spTgt spid="4"/>
                                        </p:tgtEl>
                                        <p:attrNameLst>
                                          <p:attrName>ppt_x</p:attrName>
                                          <p:attrName>ppt_y</p:attrName>
                                        </p:attrNameLst>
                                      </p:cBhvr>
                                      <p:rCtr x="-76600" y="-2300"/>
                                    </p:animMotion>
                                  </p:childTnLst>
                                </p:cTn>
                              </p:par>
                            </p:childTnLst>
                          </p:cTn>
                        </p:par>
                        <p:par>
                          <p:cTn id="14" fill="hold">
                            <p:stCondLst>
                              <p:cond delay="750"/>
                            </p:stCondLst>
                            <p:childTnLst>
                              <p:par>
                                <p:cTn id="15" presetID="10" presetClass="entr" presetSubtype="0" fill="hold" nodeType="after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par>
                                <p:cTn id="18" presetID="42" presetClass="path" presetSubtype="0" decel="100000" fill="hold" nodeType="withEffect">
                                  <p:stCondLst>
                                    <p:cond delay="0"/>
                                  </p:stCondLst>
                                  <p:childTnLst>
                                    <p:animMotion origin="layout" path="M 0.01519 0.00046 L -3.07378E-6 -1.60236E-6 " pathEditMode="relative" rAng="0" ptsTypes="AA">
                                      <p:cBhvr>
                                        <p:cTn id="19" dur="500" fill="hold"/>
                                        <p:tgtEl>
                                          <p:spTgt spid="16"/>
                                        </p:tgtEl>
                                        <p:attrNameLst>
                                          <p:attrName>ppt_x</p:attrName>
                                          <p:attrName>ppt_y</p:attrName>
                                        </p:attrNameLst>
                                      </p:cBhvr>
                                      <p:rCtr x="-7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stretch>
            <a:fillRect/>
          </a:stretch>
        </p:blipFill>
        <p:spPr>
          <a:xfrm>
            <a:off x="2741474" y="1123898"/>
            <a:ext cx="6701430" cy="2783342"/>
          </a:xfrm>
          <a:prstGeom prst="rect">
            <a:avLst/>
          </a:prstGeom>
        </p:spPr>
      </p:pic>
      <p:pic>
        <p:nvPicPr>
          <p:cNvPr id="9" name="Picture 8"/>
          <p:cNvPicPr>
            <a:picLocks noChangeAspect="1"/>
          </p:cNvPicPr>
          <p:nvPr/>
        </p:nvPicPr>
        <p:blipFill>
          <a:blip r:embed="rId4"/>
          <a:stretch>
            <a:fillRect/>
          </a:stretch>
        </p:blipFill>
        <p:spPr>
          <a:xfrm>
            <a:off x="2741474" y="3907444"/>
            <a:ext cx="6687156" cy="2761932"/>
          </a:xfrm>
          <a:prstGeom prst="rect">
            <a:avLst/>
          </a:prstGeom>
        </p:spPr>
      </p:pic>
      <p:pic>
        <p:nvPicPr>
          <p:cNvPr id="11" name="Picture 10"/>
          <p:cNvPicPr>
            <a:picLocks noChangeAspect="1"/>
          </p:cNvPicPr>
          <p:nvPr/>
        </p:nvPicPr>
        <p:blipFill rotWithShape="1">
          <a:blip r:embed="rId5"/>
          <a:srcRect l="7093" t="7048"/>
          <a:stretch/>
        </p:blipFill>
        <p:spPr>
          <a:xfrm>
            <a:off x="6331018" y="1404934"/>
            <a:ext cx="2944933" cy="2376492"/>
          </a:xfrm>
          <a:prstGeom prst="rect">
            <a:avLst/>
          </a:prstGeom>
        </p:spPr>
      </p:pic>
      <p:pic>
        <p:nvPicPr>
          <p:cNvPr id="12" name="Picture 11"/>
          <p:cNvPicPr>
            <a:picLocks noChangeAspect="1"/>
          </p:cNvPicPr>
          <p:nvPr/>
        </p:nvPicPr>
        <p:blipFill rotWithShape="1">
          <a:blip r:embed="rId6"/>
          <a:srcRect l="3800" t="5337"/>
          <a:stretch/>
        </p:blipFill>
        <p:spPr>
          <a:xfrm>
            <a:off x="6323013" y="4167188"/>
            <a:ext cx="2922588" cy="2355968"/>
          </a:xfrm>
          <a:prstGeom prst="rect">
            <a:avLst/>
          </a:prstGeom>
        </p:spPr>
      </p:pic>
      <p:sp>
        <p:nvSpPr>
          <p:cNvPr id="10" name="Title 7"/>
          <p:cNvSpPr txBox="1">
            <a:spLocks/>
          </p:cNvSpPr>
          <p:nvPr/>
        </p:nvSpPr>
        <p:spPr>
          <a:xfrm>
            <a:off x="1538288" y="295275"/>
            <a:ext cx="10593387" cy="917575"/>
          </a:xfrm>
          <a:prstGeom prst="rect">
            <a:avLst/>
          </a:prstGeom>
        </p:spPr>
        <p:txBody>
          <a:bodyPr vert="horz" wrap="square" lIns="146304" tIns="91440" rIns="146304" bIns="91440"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a:gradFill>
                  <a:gsLst>
                    <a:gs pos="1250">
                      <a:srgbClr val="404040"/>
                    </a:gs>
                    <a:gs pos="100000">
                      <a:srgbClr val="404040"/>
                    </a:gs>
                  </a:gsLst>
                  <a:lin ang="5400000" scaled="0"/>
                </a:gradFill>
              </a:rPr>
              <a:t>Smart Thumbnail – Example</a:t>
            </a:r>
          </a:p>
        </p:txBody>
      </p:sp>
      <p:grpSp>
        <p:nvGrpSpPr>
          <p:cNvPr id="13" name="Group 12"/>
          <p:cNvGrpSpPr/>
          <p:nvPr/>
        </p:nvGrpSpPr>
        <p:grpSpPr>
          <a:xfrm>
            <a:off x="-355601" y="301625"/>
            <a:ext cx="1849438" cy="917575"/>
            <a:chOff x="-355601" y="301625"/>
            <a:chExt cx="1849438" cy="917575"/>
          </a:xfrm>
        </p:grpSpPr>
        <p:sp>
          <p:nvSpPr>
            <p:cNvPr id="14" name="Freeform 5"/>
            <p:cNvSpPr>
              <a:spLocks/>
            </p:cNvSpPr>
            <p:nvPr/>
          </p:nvSpPr>
          <p:spPr bwMode="auto">
            <a:xfrm>
              <a:off x="-355601" y="301625"/>
              <a:ext cx="1849438" cy="917575"/>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rgbClr val="01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pic>
          <p:nvPicPr>
            <p:cNvPr id="15" name="Picture 14" descr="Screen Clipping"/>
            <p:cNvPicPr>
              <a:picLocks noChangeAspect="1"/>
            </p:cNvPicPr>
            <p:nvPr/>
          </p:nvPicPr>
          <p:blipFill rotWithShape="1">
            <a:blip r:embed="rId7">
              <a:extLst>
                <a:ext uri="{28A0092B-C50C-407E-A947-70E740481C1C}">
                  <a14:useLocalDpi xmlns:a14="http://schemas.microsoft.com/office/drawing/2010/main" val="0"/>
                </a:ext>
              </a:extLst>
            </a:blip>
            <a:srcRect r="8865" b="17125"/>
            <a:stretch/>
          </p:blipFill>
          <p:spPr>
            <a:xfrm>
              <a:off x="274638" y="470694"/>
              <a:ext cx="824602" cy="579437"/>
            </a:xfrm>
            <a:prstGeom prst="rect">
              <a:avLst/>
            </a:prstGeom>
          </p:spPr>
        </p:pic>
      </p:grpSp>
    </p:spTree>
    <p:extLst>
      <p:ext uri="{BB962C8B-B14F-4D97-AF65-F5344CB8AC3E}">
        <p14:creationId xmlns:p14="http://schemas.microsoft.com/office/powerpoint/2010/main" val="4799037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2"/>
                                        </p:tgtEl>
                                      </p:cBhvr>
                                    </p:animEffect>
                                    <p:set>
                                      <p:cBhvr>
                                        <p:cTn id="7" dur="1" fill="hold">
                                          <p:stCondLst>
                                            <p:cond delay="499"/>
                                          </p:stCondLst>
                                        </p:cTn>
                                        <p:tgtEl>
                                          <p:spTgt spid="12"/>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11"/>
                                        </p:tgtEl>
                                      </p:cBhvr>
                                    </p:animEffect>
                                    <p:set>
                                      <p:cBhvr>
                                        <p:cTn id="10" dur="1" fill="hold">
                                          <p:stCondLst>
                                            <p:cond delay="49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2"/>
          <p:cNvSpPr txBox="1">
            <a:spLocks/>
          </p:cNvSpPr>
          <p:nvPr/>
        </p:nvSpPr>
        <p:spPr>
          <a:xfrm>
            <a:off x="4816475" y="2231717"/>
            <a:ext cx="8275638" cy="2862322"/>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4400" dirty="0">
                <a:gradFill>
                  <a:gsLst>
                    <a:gs pos="1250">
                      <a:srgbClr val="404040"/>
                    </a:gs>
                    <a:gs pos="100000">
                      <a:srgbClr val="404040"/>
                    </a:gs>
                  </a:gsLst>
                  <a:lin ang="5400000" scaled="0"/>
                </a:gradFill>
              </a:rPr>
              <a:t>Face APIs</a:t>
            </a:r>
            <a:br>
              <a:rPr lang="en-US" kern="0" dirty="0">
                <a:gradFill>
                  <a:gsLst>
                    <a:gs pos="1250">
                      <a:srgbClr val="404040"/>
                    </a:gs>
                    <a:gs pos="100000">
                      <a:srgbClr val="404040"/>
                    </a:gs>
                  </a:gsLst>
                  <a:lin ang="5400000" scaled="0"/>
                </a:gradFill>
              </a:rPr>
            </a:br>
            <a:r>
              <a:rPr lang="en-US" sz="3200" dirty="0">
                <a:gradFill>
                  <a:gsLst>
                    <a:gs pos="1250">
                      <a:srgbClr val="404040"/>
                    </a:gs>
                    <a:gs pos="100000">
                      <a:srgbClr val="404040"/>
                    </a:gs>
                  </a:gsLst>
                  <a:lin ang="5400000" scaled="0"/>
                </a:gradFill>
                <a:latin typeface="Segoe UI"/>
              </a:rPr>
              <a:t>Detection</a:t>
            </a:r>
          </a:p>
          <a:p>
            <a:pPr marL="0" indent="0">
              <a:buFont typeface="Arial" pitchFamily="34" charset="0"/>
              <a:buNone/>
            </a:pPr>
            <a:r>
              <a:rPr lang="en-US" sz="3200" dirty="0">
                <a:gradFill>
                  <a:gsLst>
                    <a:gs pos="1250">
                      <a:srgbClr val="404040"/>
                    </a:gs>
                    <a:gs pos="100000">
                      <a:srgbClr val="404040"/>
                    </a:gs>
                  </a:gsLst>
                  <a:lin ang="5400000" scaled="0"/>
                </a:gradFill>
                <a:latin typeface="Segoe UI"/>
              </a:rPr>
              <a:t>Verification</a:t>
            </a:r>
          </a:p>
          <a:p>
            <a:pPr marL="0" indent="0">
              <a:buFont typeface="Arial" pitchFamily="34" charset="0"/>
              <a:buNone/>
            </a:pPr>
            <a:r>
              <a:rPr lang="en-US" sz="3200" dirty="0">
                <a:gradFill>
                  <a:gsLst>
                    <a:gs pos="1250">
                      <a:srgbClr val="404040"/>
                    </a:gs>
                    <a:gs pos="100000">
                      <a:srgbClr val="404040"/>
                    </a:gs>
                  </a:gsLst>
                  <a:lin ang="5400000" scaled="0"/>
                </a:gradFill>
                <a:latin typeface="Segoe UI"/>
              </a:rPr>
              <a:t>Grouping</a:t>
            </a:r>
          </a:p>
          <a:p>
            <a:pPr marL="0" indent="0">
              <a:buFont typeface="Arial" pitchFamily="34" charset="0"/>
              <a:buNone/>
            </a:pPr>
            <a:r>
              <a:rPr lang="en-US" sz="3200" dirty="0">
                <a:gradFill>
                  <a:gsLst>
                    <a:gs pos="1250">
                      <a:srgbClr val="404040"/>
                    </a:gs>
                    <a:gs pos="100000">
                      <a:srgbClr val="404040"/>
                    </a:gs>
                  </a:gsLst>
                  <a:lin ang="5400000" scaled="0"/>
                </a:gradFill>
                <a:latin typeface="Segoe UI"/>
              </a:rPr>
              <a:t>Identification</a:t>
            </a:r>
          </a:p>
        </p:txBody>
      </p:sp>
      <p:sp>
        <p:nvSpPr>
          <p:cNvPr id="12" name="Parallelogram 11"/>
          <p:cNvSpPr/>
          <p:nvPr/>
        </p:nvSpPr>
        <p:spPr bwMode="auto">
          <a:xfrm>
            <a:off x="2260420" y="1916112"/>
            <a:ext cx="2484374" cy="3124200"/>
          </a:xfrm>
          <a:prstGeom prst="parallelogram">
            <a:avLst>
              <a:gd name="adj" fmla="val 55592"/>
            </a:avLst>
          </a:prstGeom>
          <a:solidFill>
            <a:srgbClr val="D7D7D7"/>
          </a:solidFill>
          <a:ln w="9525" cap="flat" cmpd="sng" algn="ctr">
            <a:noFill/>
            <a:prstDash val="solid"/>
          </a:ln>
          <a:effectLst/>
        </p:spPr>
        <p:txBody>
          <a:bodyPr lIns="121725" tIns="60862" rIns="121725" bIns="60862" rtlCol="0" anchor="ctr"/>
          <a:lstStyle/>
          <a:p>
            <a:pPr defTabSz="914400"/>
            <a:endParaRPr lang="en-US" sz="1400" kern="0" dirty="0">
              <a:solidFill>
                <a:srgbClr val="FFFFFF"/>
              </a:solidFill>
            </a:endParaRPr>
          </a:p>
        </p:txBody>
      </p:sp>
      <p:grpSp>
        <p:nvGrpSpPr>
          <p:cNvPr id="2" name="Group 1"/>
          <p:cNvGrpSpPr/>
          <p:nvPr/>
        </p:nvGrpSpPr>
        <p:grpSpPr>
          <a:xfrm>
            <a:off x="-17463" y="1916112"/>
            <a:ext cx="3664152" cy="3124200"/>
            <a:chOff x="-17463" y="1916112"/>
            <a:chExt cx="3664152" cy="3124200"/>
          </a:xfrm>
        </p:grpSpPr>
        <p:sp>
          <p:nvSpPr>
            <p:cNvPr id="14" name="Flowchart: Process 8"/>
            <p:cNvSpPr/>
            <p:nvPr/>
          </p:nvSpPr>
          <p:spPr bwMode="auto">
            <a:xfrm flipH="1" flipV="1">
              <a:off x="-17463" y="1916112"/>
              <a:ext cx="3664152" cy="312420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127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78 w 10000"/>
                <a:gd name="connsiteY4" fmla="*/ 0 h 10000"/>
                <a:gd name="connsiteX0" fmla="*/ 126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68 w 10000"/>
                <a:gd name="connsiteY4" fmla="*/ 0 h 10000"/>
                <a:gd name="connsiteX0" fmla="*/ 3729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372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3729" y="0"/>
                  </a:moveTo>
                  <a:lnTo>
                    <a:pt x="10000" y="0"/>
                  </a:lnTo>
                  <a:lnTo>
                    <a:pt x="10000" y="10000"/>
                  </a:lnTo>
                  <a:lnTo>
                    <a:pt x="0" y="10000"/>
                  </a:lnTo>
                  <a:lnTo>
                    <a:pt x="3729" y="0"/>
                  </a:lnTo>
                  <a:close/>
                </a:path>
              </a:pathLst>
            </a:cu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0458" y="2535072"/>
              <a:ext cx="1861579" cy="1876590"/>
            </a:xfrm>
            <a:prstGeom prst="rect">
              <a:avLst/>
            </a:prstGeom>
          </p:spPr>
        </p:pic>
      </p:grpSp>
    </p:spTree>
    <p:extLst>
      <p:ext uri="{BB962C8B-B14F-4D97-AF65-F5344CB8AC3E}">
        <p14:creationId xmlns:p14="http://schemas.microsoft.com/office/powerpoint/2010/main" val="21193862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10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0-#ppt_w/2"/>
                                          </p:val>
                                        </p:tav>
                                        <p:tav tm="100000">
                                          <p:val>
                                            <p:strVal val="#ppt_x"/>
                                          </p:val>
                                        </p:tav>
                                      </p:tavLst>
                                    </p:anim>
                                    <p:anim calcmode="lin" valueType="num">
                                      <p:cBhvr additive="base">
                                        <p:cTn id="12" dur="500" fill="hold"/>
                                        <p:tgtEl>
                                          <p:spTgt spid="12"/>
                                        </p:tgtEl>
                                        <p:attrNameLst>
                                          <p:attrName>ppt_y</p:attrName>
                                        </p:attrNameLst>
                                      </p:cBhvr>
                                      <p:tavLst>
                                        <p:tav tm="0">
                                          <p:val>
                                            <p:strVal val="#ppt_y"/>
                                          </p:val>
                                        </p:tav>
                                        <p:tav tm="100000">
                                          <p:val>
                                            <p:strVal val="#ppt_y"/>
                                          </p:val>
                                        </p:tav>
                                      </p:tavLst>
                                    </p:anim>
                                  </p:childTnLst>
                                </p:cTn>
                              </p:par>
                              <p:par>
                                <p:cTn id="13" presetID="10" presetClass="entr" presetSubtype="0" fill="hold" grpId="0" nodeType="withEffect">
                                  <p:stCondLst>
                                    <p:cond delay="25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42" presetClass="path" presetSubtype="0" decel="100000" fill="hold" grpId="1" nodeType="withEffect">
                                  <p:stCondLst>
                                    <p:cond delay="250"/>
                                  </p:stCondLst>
                                  <p:childTnLst>
                                    <p:animMotion origin="layout" path="M -0.01864 0.00023 L 1.27138E-6 -4.17612E-6 " pathEditMode="relative" rAng="0" ptsTypes="AA">
                                      <p:cBhvr>
                                        <p:cTn id="17" dur="500" fill="hold"/>
                                        <p:tgtEl>
                                          <p:spTgt spid="7"/>
                                        </p:tgtEl>
                                        <p:attrNameLst>
                                          <p:attrName>ppt_x</p:attrName>
                                          <p:attrName>ppt_y</p:attrName>
                                        </p:attrNameLst>
                                      </p:cBhvr>
                                      <p:rCtr x="93200" y="-23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P spid="12"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Title 7"/>
          <p:cNvSpPr txBox="1">
            <a:spLocks/>
          </p:cNvSpPr>
          <p:nvPr/>
        </p:nvSpPr>
        <p:spPr>
          <a:xfrm>
            <a:off x="1538288" y="295275"/>
            <a:ext cx="10593387" cy="917575"/>
          </a:xfrm>
          <a:prstGeom prst="rect">
            <a:avLst/>
          </a:prstGeom>
        </p:spPr>
        <p:txBody>
          <a:bodyPr vert="horz" wrap="square" lIns="146304" tIns="91440" rIns="146304" bIns="91440"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a:gradFill>
                  <a:gsLst>
                    <a:gs pos="1250">
                      <a:srgbClr val="404040"/>
                    </a:gs>
                    <a:gs pos="100000">
                      <a:srgbClr val="404040"/>
                    </a:gs>
                  </a:gsLst>
                  <a:lin ang="5400000" scaled="0"/>
                </a:gradFill>
              </a:rPr>
              <a:t>Face API – Detection</a:t>
            </a:r>
          </a:p>
        </p:txBody>
      </p:sp>
      <p:grpSp>
        <p:nvGrpSpPr>
          <p:cNvPr id="14" name="Group 13"/>
          <p:cNvGrpSpPr/>
          <p:nvPr/>
        </p:nvGrpSpPr>
        <p:grpSpPr>
          <a:xfrm>
            <a:off x="0" y="1453734"/>
            <a:ext cx="13201460" cy="5289965"/>
            <a:chOff x="0" y="1453734"/>
            <a:chExt cx="13201460" cy="5289965"/>
          </a:xfrm>
        </p:grpSpPr>
        <p:sp>
          <p:nvSpPr>
            <p:cNvPr id="29" name="Rectangle 28"/>
            <p:cNvSpPr/>
            <p:nvPr/>
          </p:nvSpPr>
          <p:spPr bwMode="auto">
            <a:xfrm>
              <a:off x="0" y="1476374"/>
              <a:ext cx="12436475" cy="5267325"/>
            </a:xfrm>
            <a:prstGeom prst="rect">
              <a:avLst/>
            </a:pr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sp>
          <p:nvSpPr>
            <p:cNvPr id="54" name="Rectangle 1"/>
            <p:cNvSpPr/>
            <p:nvPr/>
          </p:nvSpPr>
          <p:spPr>
            <a:xfrm>
              <a:off x="9293416" y="1453734"/>
              <a:ext cx="3908044" cy="5262979"/>
            </a:xfrm>
            <a:prstGeom prst="rect">
              <a:avLst/>
            </a:prstGeom>
          </p:spPr>
          <p:txBody>
            <a:bodyPr wrap="square">
              <a:spAutoFit/>
            </a:bodyPr>
            <a:lstStyle/>
            <a:p>
              <a:r>
                <a:rPr lang="en-US" sz="1200" dirty="0">
                  <a:solidFill>
                    <a:srgbClr val="404040"/>
                  </a:solidFill>
                  <a:latin typeface="Consolas" panose="020B0609020204030204" pitchFamily="49" charset="0"/>
                  <a:cs typeface="Consolas" panose="020B0609020204030204" pitchFamily="49" charset="0"/>
                </a:rPr>
                <a:t>Detection Result:</a:t>
              </a:r>
            </a:p>
            <a:p>
              <a:r>
                <a:rPr lang="en-US" sz="1200" dirty="0">
                  <a:solidFill>
                    <a:srgbClr val="404040"/>
                  </a:solidFill>
                  <a:latin typeface="Consolas" panose="020B0609020204030204" pitchFamily="49" charset="0"/>
                  <a:cs typeface="Consolas" panose="020B0609020204030204" pitchFamily="49" charset="0"/>
                </a:rPr>
                <a:t>JSON:</a:t>
              </a:r>
            </a:p>
            <a:p>
              <a:r>
                <a:rPr lang="en-US" sz="1200" dirty="0">
                  <a:solidFill>
                    <a:srgbClr val="404040"/>
                  </a:solidFill>
                  <a:latin typeface="Consolas" panose="020B0609020204030204" pitchFamily="49" charset="0"/>
                  <a:cs typeface="Consolas" panose="020B0609020204030204" pitchFamily="49" charset="0"/>
                </a:rPr>
                <a:t>[</a:t>
              </a:r>
            </a:p>
            <a:p>
              <a:r>
                <a:rPr lang="en-US" sz="1200" dirty="0">
                  <a:solidFill>
                    <a:srgbClr val="404040"/>
                  </a:solidFill>
                  <a:latin typeface="Consolas" panose="020B0609020204030204" pitchFamily="49" charset="0"/>
                  <a:cs typeface="Consolas" panose="020B0609020204030204" pitchFamily="49" charset="0"/>
                </a:rPr>
                <a:t>  {</a:t>
              </a:r>
            </a:p>
            <a:p>
              <a:r>
                <a:rPr lang="en-US" sz="1200" dirty="0">
                  <a:solidFill>
                    <a:srgbClr val="404040"/>
                  </a:solidFill>
                  <a:latin typeface="Consolas" panose="020B0609020204030204" pitchFamily="49" charset="0"/>
                  <a:cs typeface="Consolas" panose="020B0609020204030204" pitchFamily="49" charset="0"/>
                </a:rPr>
                <a:t>    "</a:t>
              </a:r>
              <a:r>
                <a:rPr lang="en-US" sz="1200" dirty="0" err="1">
                  <a:solidFill>
                    <a:srgbClr val="404040"/>
                  </a:solidFill>
                  <a:latin typeface="Consolas" panose="020B0609020204030204" pitchFamily="49" charset="0"/>
                  <a:cs typeface="Consolas" panose="020B0609020204030204" pitchFamily="49" charset="0"/>
                </a:rPr>
                <a:t>faceRectangle</a:t>
              </a:r>
              <a:r>
                <a:rPr lang="en-US" sz="1200" dirty="0">
                  <a:solidFill>
                    <a:srgbClr val="404040"/>
                  </a:solidFill>
                  <a:latin typeface="Consolas" panose="020B0609020204030204" pitchFamily="49" charset="0"/>
                  <a:cs typeface="Consolas" panose="020B0609020204030204" pitchFamily="49" charset="0"/>
                </a:rPr>
                <a:t>": {</a:t>
              </a:r>
            </a:p>
            <a:p>
              <a:r>
                <a:rPr lang="en-US" sz="1200" dirty="0">
                  <a:solidFill>
                    <a:srgbClr val="404040"/>
                  </a:solidFill>
                  <a:latin typeface="Consolas" panose="020B0609020204030204" pitchFamily="49" charset="0"/>
                  <a:cs typeface="Consolas" panose="020B0609020204030204" pitchFamily="49" charset="0"/>
                </a:rPr>
                <a:t>      "width": 109,</a:t>
              </a:r>
            </a:p>
            <a:p>
              <a:r>
                <a:rPr lang="en-US" sz="1200" dirty="0">
                  <a:solidFill>
                    <a:srgbClr val="404040"/>
                  </a:solidFill>
                  <a:latin typeface="Consolas" panose="020B0609020204030204" pitchFamily="49" charset="0"/>
                  <a:cs typeface="Consolas" panose="020B0609020204030204" pitchFamily="49" charset="0"/>
                </a:rPr>
                <a:t>      "height": 109,</a:t>
              </a:r>
            </a:p>
            <a:p>
              <a:r>
                <a:rPr lang="en-US" sz="1200" dirty="0">
                  <a:solidFill>
                    <a:srgbClr val="404040"/>
                  </a:solidFill>
                  <a:latin typeface="Consolas" panose="020B0609020204030204" pitchFamily="49" charset="0"/>
                  <a:cs typeface="Consolas" panose="020B0609020204030204" pitchFamily="49" charset="0"/>
                </a:rPr>
                <a:t>      "left": 62,</a:t>
              </a:r>
            </a:p>
            <a:p>
              <a:r>
                <a:rPr lang="en-US" sz="1200" dirty="0">
                  <a:solidFill>
                    <a:srgbClr val="404040"/>
                  </a:solidFill>
                  <a:latin typeface="Consolas" panose="020B0609020204030204" pitchFamily="49" charset="0"/>
                  <a:cs typeface="Consolas" panose="020B0609020204030204" pitchFamily="49" charset="0"/>
                </a:rPr>
                <a:t>      "top": 62</a:t>
              </a:r>
            </a:p>
            <a:p>
              <a:r>
                <a:rPr lang="en-US" sz="1200" dirty="0">
                  <a:solidFill>
                    <a:srgbClr val="404040"/>
                  </a:solidFill>
                  <a:latin typeface="Consolas" panose="020B0609020204030204" pitchFamily="49" charset="0"/>
                  <a:cs typeface="Consolas" panose="020B0609020204030204" pitchFamily="49" charset="0"/>
                </a:rPr>
                <a:t>    },</a:t>
              </a:r>
            </a:p>
            <a:p>
              <a:r>
                <a:rPr lang="en-US" sz="1200" dirty="0">
                  <a:solidFill>
                    <a:srgbClr val="404040"/>
                  </a:solidFill>
                  <a:latin typeface="Consolas" panose="020B0609020204030204" pitchFamily="49" charset="0"/>
                  <a:cs typeface="Consolas" panose="020B0609020204030204" pitchFamily="49" charset="0"/>
                </a:rPr>
                <a:t>    "attributes": {</a:t>
              </a:r>
            </a:p>
            <a:p>
              <a:r>
                <a:rPr lang="en-US" sz="1200" dirty="0">
                  <a:solidFill>
                    <a:srgbClr val="404040"/>
                  </a:solidFill>
                  <a:latin typeface="Consolas" panose="020B0609020204030204" pitchFamily="49" charset="0"/>
                  <a:cs typeface="Consolas" panose="020B0609020204030204" pitchFamily="49" charset="0"/>
                </a:rPr>
                <a:t>      "age": 41,</a:t>
              </a:r>
            </a:p>
            <a:p>
              <a:r>
                <a:rPr lang="en-US" sz="1200" dirty="0">
                  <a:solidFill>
                    <a:srgbClr val="404040"/>
                  </a:solidFill>
                  <a:latin typeface="Consolas" panose="020B0609020204030204" pitchFamily="49" charset="0"/>
                  <a:cs typeface="Consolas" panose="020B0609020204030204" pitchFamily="49" charset="0"/>
                </a:rPr>
                <a:t>      "gender": "male",</a:t>
              </a:r>
            </a:p>
            <a:p>
              <a:r>
                <a:rPr lang="en-US" sz="1200" dirty="0">
                  <a:solidFill>
                    <a:srgbClr val="404040"/>
                  </a:solidFill>
                  <a:latin typeface="Consolas" panose="020B0609020204030204" pitchFamily="49" charset="0"/>
                  <a:cs typeface="Consolas" panose="020B0609020204030204" pitchFamily="49" charset="0"/>
                </a:rPr>
                <a:t>      "</a:t>
              </a:r>
              <a:r>
                <a:rPr lang="en-US" sz="1200" dirty="0" err="1">
                  <a:solidFill>
                    <a:srgbClr val="404040"/>
                  </a:solidFill>
                  <a:latin typeface="Consolas" panose="020B0609020204030204" pitchFamily="49" charset="0"/>
                  <a:cs typeface="Consolas" panose="020B0609020204030204" pitchFamily="49" charset="0"/>
                </a:rPr>
                <a:t>headPose</a:t>
              </a:r>
              <a:r>
                <a:rPr lang="en-US" sz="1200" dirty="0">
                  <a:solidFill>
                    <a:srgbClr val="404040"/>
                  </a:solidFill>
                  <a:latin typeface="Consolas" panose="020B0609020204030204" pitchFamily="49" charset="0"/>
                  <a:cs typeface="Consolas" panose="020B0609020204030204" pitchFamily="49" charset="0"/>
                </a:rPr>
                <a:t>": {</a:t>
              </a:r>
            </a:p>
            <a:p>
              <a:r>
                <a:rPr lang="en-US" sz="1200" dirty="0">
                  <a:solidFill>
                    <a:srgbClr val="404040"/>
                  </a:solidFill>
                  <a:latin typeface="Consolas" panose="020B0609020204030204" pitchFamily="49" charset="0"/>
                  <a:cs typeface="Consolas" panose="020B0609020204030204" pitchFamily="49" charset="0"/>
                </a:rPr>
                <a:t>        "roll": "2.9",</a:t>
              </a:r>
            </a:p>
            <a:p>
              <a:r>
                <a:rPr lang="en-US" sz="1200" dirty="0">
                  <a:solidFill>
                    <a:srgbClr val="404040"/>
                  </a:solidFill>
                  <a:latin typeface="Consolas" panose="020B0609020204030204" pitchFamily="49" charset="0"/>
                  <a:cs typeface="Consolas" panose="020B0609020204030204" pitchFamily="49" charset="0"/>
                </a:rPr>
                <a:t>        "yaw": "-1.3",</a:t>
              </a:r>
            </a:p>
            <a:p>
              <a:r>
                <a:rPr lang="en-US" sz="1200" dirty="0">
                  <a:solidFill>
                    <a:srgbClr val="404040"/>
                  </a:solidFill>
                  <a:latin typeface="Consolas" panose="020B0609020204030204" pitchFamily="49" charset="0"/>
                  <a:cs typeface="Consolas" panose="020B0609020204030204" pitchFamily="49" charset="0"/>
                </a:rPr>
                <a:t>        "pitch": "0.0"</a:t>
              </a:r>
            </a:p>
            <a:p>
              <a:r>
                <a:rPr lang="en-US" sz="1200" dirty="0">
                  <a:solidFill>
                    <a:srgbClr val="404040"/>
                  </a:solidFill>
                  <a:latin typeface="Consolas" panose="020B0609020204030204" pitchFamily="49" charset="0"/>
                  <a:cs typeface="Consolas" panose="020B0609020204030204" pitchFamily="49" charset="0"/>
                </a:rPr>
                <a:t>      }</a:t>
              </a:r>
            </a:p>
            <a:p>
              <a:r>
                <a:rPr lang="en-US" sz="1200" dirty="0">
                  <a:solidFill>
                    <a:srgbClr val="404040"/>
                  </a:solidFill>
                  <a:latin typeface="Consolas" panose="020B0609020204030204" pitchFamily="49" charset="0"/>
                  <a:cs typeface="Consolas" panose="020B0609020204030204" pitchFamily="49" charset="0"/>
                </a:rPr>
                <a:t>    "</a:t>
              </a:r>
              <a:r>
                <a:rPr lang="en-US" sz="1200" dirty="0" err="1">
                  <a:solidFill>
                    <a:srgbClr val="404040"/>
                  </a:solidFill>
                  <a:latin typeface="Consolas" panose="020B0609020204030204" pitchFamily="49" charset="0"/>
                  <a:cs typeface="Consolas" panose="020B0609020204030204" pitchFamily="49" charset="0"/>
                </a:rPr>
                <a:t>faceLandmarks</a:t>
              </a:r>
              <a:r>
                <a:rPr lang="en-US" sz="1200" dirty="0">
                  <a:solidFill>
                    <a:srgbClr val="404040"/>
                  </a:solidFill>
                  <a:latin typeface="Consolas" panose="020B0609020204030204" pitchFamily="49" charset="0"/>
                  <a:cs typeface="Consolas" panose="020B0609020204030204" pitchFamily="49" charset="0"/>
                </a:rPr>
                <a:t>": {</a:t>
              </a:r>
            </a:p>
            <a:p>
              <a:r>
                <a:rPr lang="en-US" sz="1200" dirty="0">
                  <a:solidFill>
                    <a:srgbClr val="404040"/>
                  </a:solidFill>
                  <a:latin typeface="Consolas" panose="020B0609020204030204" pitchFamily="49" charset="0"/>
                  <a:cs typeface="Consolas" panose="020B0609020204030204" pitchFamily="49" charset="0"/>
                </a:rPr>
                <a:t>      "</a:t>
              </a:r>
              <a:r>
                <a:rPr lang="en-US" sz="1200" dirty="0" err="1">
                  <a:solidFill>
                    <a:srgbClr val="404040"/>
                  </a:solidFill>
                  <a:latin typeface="Consolas" panose="020B0609020204030204" pitchFamily="49" charset="0"/>
                  <a:cs typeface="Consolas" panose="020B0609020204030204" pitchFamily="49" charset="0"/>
                </a:rPr>
                <a:t>pupilLeft</a:t>
              </a:r>
              <a:r>
                <a:rPr lang="en-US" sz="1200" dirty="0">
                  <a:solidFill>
                    <a:srgbClr val="404040"/>
                  </a:solidFill>
                  <a:latin typeface="Consolas" panose="020B0609020204030204" pitchFamily="49" charset="0"/>
                  <a:cs typeface="Consolas" panose="020B0609020204030204" pitchFamily="49" charset="0"/>
                </a:rPr>
                <a:t>": {</a:t>
              </a:r>
            </a:p>
            <a:p>
              <a:r>
                <a:rPr lang="en-US" sz="1200" dirty="0">
                  <a:solidFill>
                    <a:srgbClr val="404040"/>
                  </a:solidFill>
                  <a:latin typeface="Consolas" panose="020B0609020204030204" pitchFamily="49" charset="0"/>
                  <a:cs typeface="Consolas" panose="020B0609020204030204" pitchFamily="49" charset="0"/>
                </a:rPr>
                <a:t>        "x": "93.6",</a:t>
              </a:r>
            </a:p>
            <a:p>
              <a:r>
                <a:rPr lang="en-US" sz="1200" dirty="0">
                  <a:solidFill>
                    <a:srgbClr val="404040"/>
                  </a:solidFill>
                  <a:latin typeface="Consolas" panose="020B0609020204030204" pitchFamily="49" charset="0"/>
                  <a:cs typeface="Consolas" panose="020B0609020204030204" pitchFamily="49" charset="0"/>
                </a:rPr>
                <a:t>        "y": "88.2"</a:t>
              </a:r>
            </a:p>
            <a:p>
              <a:r>
                <a:rPr lang="en-US" sz="1200" dirty="0">
                  <a:solidFill>
                    <a:srgbClr val="404040"/>
                  </a:solidFill>
                  <a:latin typeface="Consolas" panose="020B0609020204030204" pitchFamily="49" charset="0"/>
                  <a:cs typeface="Consolas" panose="020B0609020204030204" pitchFamily="49" charset="0"/>
                </a:rPr>
                <a:t>      },</a:t>
              </a:r>
            </a:p>
            <a:p>
              <a:r>
                <a:rPr lang="en-US" sz="1200" dirty="0">
                  <a:solidFill>
                    <a:srgbClr val="404040"/>
                  </a:solidFill>
                  <a:latin typeface="Consolas" panose="020B0609020204030204" pitchFamily="49" charset="0"/>
                  <a:cs typeface="Consolas" panose="020B0609020204030204" pitchFamily="49" charset="0"/>
                </a:rPr>
                <a:t>      "</a:t>
              </a:r>
              <a:r>
                <a:rPr lang="en-US" sz="1200" dirty="0" err="1">
                  <a:solidFill>
                    <a:srgbClr val="404040"/>
                  </a:solidFill>
                  <a:latin typeface="Consolas" panose="020B0609020204030204" pitchFamily="49" charset="0"/>
                  <a:cs typeface="Consolas" panose="020B0609020204030204" pitchFamily="49" charset="0"/>
                </a:rPr>
                <a:t>pupilRight</a:t>
              </a:r>
              <a:r>
                <a:rPr lang="en-US" sz="1200" dirty="0">
                  <a:solidFill>
                    <a:srgbClr val="404040"/>
                  </a:solidFill>
                  <a:latin typeface="Consolas" panose="020B0609020204030204" pitchFamily="49" charset="0"/>
                  <a:cs typeface="Consolas" panose="020B0609020204030204" pitchFamily="49" charset="0"/>
                </a:rPr>
                <a:t>": {</a:t>
              </a:r>
            </a:p>
            <a:p>
              <a:r>
                <a:rPr lang="en-US" sz="1200" dirty="0">
                  <a:solidFill>
                    <a:srgbClr val="404040"/>
                  </a:solidFill>
                  <a:latin typeface="Consolas" panose="020B0609020204030204" pitchFamily="49" charset="0"/>
                  <a:cs typeface="Consolas" panose="020B0609020204030204" pitchFamily="49" charset="0"/>
                </a:rPr>
                <a:t>        "x": "138.4",</a:t>
              </a:r>
            </a:p>
            <a:p>
              <a:r>
                <a:rPr lang="en-US" sz="1200" dirty="0">
                  <a:solidFill>
                    <a:srgbClr val="404040"/>
                  </a:solidFill>
                  <a:latin typeface="Consolas" panose="020B0609020204030204" pitchFamily="49" charset="0"/>
                  <a:cs typeface="Consolas" panose="020B0609020204030204" pitchFamily="49" charset="0"/>
                </a:rPr>
                <a:t>        "y": "91.7"</a:t>
              </a:r>
            </a:p>
            <a:p>
              <a:r>
                <a:rPr lang="en-US" sz="1200" dirty="0">
                  <a:solidFill>
                    <a:srgbClr val="404040"/>
                  </a:solidFill>
                  <a:latin typeface="Consolas" panose="020B0609020204030204" pitchFamily="49" charset="0"/>
                  <a:cs typeface="Consolas" panose="020B0609020204030204" pitchFamily="49" charset="0"/>
                </a:rPr>
                <a:t>      },</a:t>
              </a:r>
            </a:p>
            <a:p>
              <a:r>
                <a:rPr lang="en-US" sz="1200" dirty="0">
                  <a:solidFill>
                    <a:srgbClr val="404040"/>
                  </a:solidFill>
                  <a:latin typeface="Consolas" panose="020B0609020204030204" pitchFamily="49" charset="0"/>
                  <a:cs typeface="Consolas" panose="020B0609020204030204" pitchFamily="49" charset="0"/>
                </a:rPr>
                <a:t>     ...</a:t>
              </a:r>
            </a:p>
          </p:txBody>
        </p:sp>
      </p:grpSp>
      <p:sp>
        <p:nvSpPr>
          <p:cNvPr id="57" name="Chevron 56"/>
          <p:cNvSpPr/>
          <p:nvPr/>
        </p:nvSpPr>
        <p:spPr bwMode="auto">
          <a:xfrm>
            <a:off x="6355557" y="1483404"/>
            <a:ext cx="2743200" cy="5257801"/>
          </a:xfrm>
          <a:prstGeom prst="chevron">
            <a:avLst>
              <a:gd name="adj" fmla="val 42593"/>
            </a:avLst>
          </a:prstGeom>
          <a:solidFill>
            <a:srgbClr val="D7D7D7"/>
          </a:solidFill>
          <a:ln w="9525" cap="flat" cmpd="sng" algn="ctr">
            <a:noFill/>
            <a:prstDash val="solid"/>
          </a:ln>
          <a:effectLst/>
        </p:spPr>
        <p:txBody>
          <a:bodyPr lIns="121725" tIns="60862" rIns="121725" bIns="60862" rtlCol="0" anchor="ctr"/>
          <a:lstStyle/>
          <a:p>
            <a:pPr defTabSz="914400"/>
            <a:endParaRPr lang="en-US" sz="1400" kern="0" dirty="0">
              <a:solidFill>
                <a:srgbClr val="FFFFFF"/>
              </a:solidFill>
            </a:endParaRPr>
          </a:p>
        </p:txBody>
      </p:sp>
      <p:sp>
        <p:nvSpPr>
          <p:cNvPr id="72" name="Freeform 71"/>
          <p:cNvSpPr/>
          <p:nvPr/>
        </p:nvSpPr>
        <p:spPr bwMode="auto">
          <a:xfrm>
            <a:off x="0" y="1483403"/>
            <a:ext cx="7955757" cy="5260297"/>
          </a:xfrm>
          <a:custGeom>
            <a:avLst/>
            <a:gdLst>
              <a:gd name="connsiteX0" fmla="*/ 0 w 7955757"/>
              <a:gd name="connsiteY0" fmla="*/ 0 h 5260297"/>
              <a:gd name="connsiteX1" fmla="*/ 2103438 w 7955757"/>
              <a:gd name="connsiteY1" fmla="*/ 0 h 5260297"/>
              <a:gd name="connsiteX2" fmla="*/ 2103438 w 7955757"/>
              <a:gd name="connsiteY2" fmla="*/ 1 h 5260297"/>
              <a:gd name="connsiteX3" fmla="*/ 6778641 w 7955757"/>
              <a:gd name="connsiteY3" fmla="*/ 1 h 5260297"/>
              <a:gd name="connsiteX4" fmla="*/ 7955757 w 7955757"/>
              <a:gd name="connsiteY4" fmla="*/ 2628902 h 5260297"/>
              <a:gd name="connsiteX5" fmla="*/ 6778641 w 7955757"/>
              <a:gd name="connsiteY5" fmla="*/ 5257802 h 5260297"/>
              <a:gd name="connsiteX6" fmla="*/ 2103438 w 7955757"/>
              <a:gd name="connsiteY6" fmla="*/ 5257802 h 5260297"/>
              <a:gd name="connsiteX7" fmla="*/ 2103438 w 7955757"/>
              <a:gd name="connsiteY7" fmla="*/ 5260297 h 5260297"/>
              <a:gd name="connsiteX8" fmla="*/ 0 w 7955757"/>
              <a:gd name="connsiteY8" fmla="*/ 5260297 h 5260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955757" h="5260297">
                <a:moveTo>
                  <a:pt x="0" y="0"/>
                </a:moveTo>
                <a:lnTo>
                  <a:pt x="2103438" y="0"/>
                </a:lnTo>
                <a:lnTo>
                  <a:pt x="2103438" y="1"/>
                </a:lnTo>
                <a:lnTo>
                  <a:pt x="6778641" y="1"/>
                </a:lnTo>
                <a:lnTo>
                  <a:pt x="7955757" y="2628902"/>
                </a:lnTo>
                <a:lnTo>
                  <a:pt x="6778641" y="5257802"/>
                </a:lnTo>
                <a:lnTo>
                  <a:pt x="2103438" y="5257802"/>
                </a:lnTo>
                <a:lnTo>
                  <a:pt x="2103438" y="5260297"/>
                </a:lnTo>
                <a:lnTo>
                  <a:pt x="0" y="5260297"/>
                </a:lnTo>
                <a:close/>
              </a:path>
            </a:pathLst>
          </a:cu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16" name="TextBox 15"/>
          <p:cNvSpPr txBox="1"/>
          <p:nvPr/>
        </p:nvSpPr>
        <p:spPr>
          <a:xfrm>
            <a:off x="884494" y="4653212"/>
            <a:ext cx="722505" cy="523220"/>
          </a:xfrm>
          <a:prstGeom prst="rect">
            <a:avLst/>
          </a:prstGeom>
          <a:noFill/>
        </p:spPr>
        <p:txBody>
          <a:bodyPr wrap="none" rtlCol="0">
            <a:spAutoFit/>
          </a:bodyPr>
          <a:lstStyle/>
          <a:p>
            <a:pPr algn="ctr"/>
            <a:r>
              <a:rPr lang="en-US" altLang="zh-CN" sz="1400" dirty="0">
                <a:gradFill>
                  <a:gsLst>
                    <a:gs pos="97345">
                      <a:srgbClr val="FFFFFF"/>
                    </a:gs>
                    <a:gs pos="79646">
                      <a:srgbClr val="FFFFFF"/>
                    </a:gs>
                  </a:gsLst>
                  <a:lin ang="5400000" scaled="0"/>
                </a:gradFill>
              </a:rPr>
              <a:t>INPUT</a:t>
            </a:r>
            <a:br>
              <a:rPr lang="en-US" altLang="zh-CN" sz="1400" dirty="0">
                <a:gradFill>
                  <a:gsLst>
                    <a:gs pos="97345">
                      <a:srgbClr val="FFFFFF"/>
                    </a:gs>
                    <a:gs pos="79646">
                      <a:srgbClr val="FFFFFF"/>
                    </a:gs>
                  </a:gsLst>
                  <a:lin ang="5400000" scaled="0"/>
                </a:gradFill>
              </a:rPr>
            </a:br>
            <a:r>
              <a:rPr lang="en-US" altLang="zh-CN" sz="1400" dirty="0">
                <a:gradFill>
                  <a:gsLst>
                    <a:gs pos="97345">
                      <a:srgbClr val="FFFFFF"/>
                    </a:gs>
                    <a:gs pos="79646">
                      <a:srgbClr val="FFFFFF"/>
                    </a:gs>
                  </a:gsLst>
                  <a:lin ang="5400000" scaled="0"/>
                </a:gradFill>
              </a:rPr>
              <a:t>IMAGE</a:t>
            </a:r>
            <a:endParaRPr lang="zh-CN" altLang="en-US" sz="1400" dirty="0">
              <a:gradFill>
                <a:gsLst>
                  <a:gs pos="97345">
                    <a:srgbClr val="FFFFFF"/>
                  </a:gs>
                  <a:gs pos="79646">
                    <a:srgbClr val="FFFFFF"/>
                  </a:gs>
                </a:gsLst>
                <a:lin ang="5400000" scaled="0"/>
              </a:gradFill>
            </a:endParaRPr>
          </a:p>
        </p:txBody>
      </p:sp>
      <p:grpSp>
        <p:nvGrpSpPr>
          <p:cNvPr id="20" name="Group 19"/>
          <p:cNvGrpSpPr/>
          <p:nvPr/>
        </p:nvGrpSpPr>
        <p:grpSpPr>
          <a:xfrm>
            <a:off x="-355601" y="301625"/>
            <a:ext cx="1849438" cy="917575"/>
            <a:chOff x="-355601" y="301625"/>
            <a:chExt cx="1849438" cy="917575"/>
          </a:xfrm>
        </p:grpSpPr>
        <p:sp>
          <p:nvSpPr>
            <p:cNvPr id="78" name="Freeform 5"/>
            <p:cNvSpPr>
              <a:spLocks/>
            </p:cNvSpPr>
            <p:nvPr/>
          </p:nvSpPr>
          <p:spPr bwMode="auto">
            <a:xfrm>
              <a:off x="-355601" y="301625"/>
              <a:ext cx="1849438" cy="917575"/>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rgbClr val="01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pic>
          <p:nvPicPr>
            <p:cNvPr id="83" name="Picture 82"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875" y="373940"/>
              <a:ext cx="766762" cy="772944"/>
            </a:xfrm>
            <a:prstGeom prst="rect">
              <a:avLst/>
            </a:prstGeom>
          </p:spPr>
        </p:pic>
      </p:grpSp>
      <p:pic>
        <p:nvPicPr>
          <p:cNvPr id="22" name="Picture 21"/>
          <p:cNvPicPr>
            <a:picLocks noChangeAspect="1"/>
          </p:cNvPicPr>
          <p:nvPr/>
        </p:nvPicPr>
        <p:blipFill>
          <a:blip r:embed="rId4"/>
          <a:stretch>
            <a:fillRect/>
          </a:stretch>
        </p:blipFill>
        <p:spPr>
          <a:xfrm>
            <a:off x="3881188" y="2811462"/>
            <a:ext cx="2008148" cy="1951955"/>
          </a:xfrm>
          <a:prstGeom prst="rect">
            <a:avLst/>
          </a:prstGeom>
        </p:spPr>
      </p:pic>
      <p:grpSp>
        <p:nvGrpSpPr>
          <p:cNvPr id="3" name="Group 2"/>
          <p:cNvGrpSpPr/>
          <p:nvPr/>
        </p:nvGrpSpPr>
        <p:grpSpPr>
          <a:xfrm>
            <a:off x="269876" y="2811462"/>
            <a:ext cx="2024680" cy="1856456"/>
            <a:chOff x="684570" y="3230562"/>
            <a:chExt cx="1609985" cy="1437356"/>
          </a:xfrm>
        </p:grpSpPr>
        <p:sp>
          <p:nvSpPr>
            <p:cNvPr id="11" name="Half Frame 10"/>
            <p:cNvSpPr/>
            <p:nvPr/>
          </p:nvSpPr>
          <p:spPr bwMode="auto">
            <a:xfrm>
              <a:off x="684570" y="3230562"/>
              <a:ext cx="283774" cy="283774"/>
            </a:xfrm>
            <a:prstGeom prst="halfFram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25" name="Half Frame 24"/>
            <p:cNvSpPr/>
            <p:nvPr/>
          </p:nvSpPr>
          <p:spPr bwMode="auto">
            <a:xfrm flipH="1">
              <a:off x="2010781" y="3237995"/>
              <a:ext cx="283774" cy="283774"/>
            </a:xfrm>
            <a:prstGeom prst="halfFram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26" name="Half Frame 25"/>
            <p:cNvSpPr/>
            <p:nvPr/>
          </p:nvSpPr>
          <p:spPr bwMode="auto">
            <a:xfrm flipV="1">
              <a:off x="684570" y="4375755"/>
              <a:ext cx="283774" cy="283774"/>
            </a:xfrm>
            <a:prstGeom prst="halfFram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27" name="Half Frame 26"/>
            <p:cNvSpPr/>
            <p:nvPr/>
          </p:nvSpPr>
          <p:spPr bwMode="auto">
            <a:xfrm flipH="1" flipV="1">
              <a:off x="1991654" y="4384144"/>
              <a:ext cx="283774" cy="283774"/>
            </a:xfrm>
            <a:prstGeom prst="halfFram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pic>
          <p:nvPicPr>
            <p:cNvPr id="2" name="Picture 1"/>
            <p:cNvPicPr>
              <a:picLocks noChangeAspect="1"/>
            </p:cNvPicPr>
            <p:nvPr/>
          </p:nvPicPr>
          <p:blipFill>
            <a:blip r:embed="rId5"/>
            <a:stretch>
              <a:fillRect/>
            </a:stretch>
          </p:blipFill>
          <p:spPr>
            <a:xfrm>
              <a:off x="823396" y="3368496"/>
              <a:ext cx="1314098" cy="1157535"/>
            </a:xfrm>
            <a:prstGeom prst="rect">
              <a:avLst/>
            </a:prstGeom>
            <a:solidFill>
              <a:srgbClr val="FFFFFF">
                <a:shade val="85000"/>
              </a:srgbClr>
            </a:solidFill>
            <a:ln w="28575"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grpSp>
        <p:nvGrpSpPr>
          <p:cNvPr id="73" name="Group 72"/>
          <p:cNvGrpSpPr/>
          <p:nvPr/>
        </p:nvGrpSpPr>
        <p:grpSpPr>
          <a:xfrm>
            <a:off x="5761038" y="3653531"/>
            <a:ext cx="1676401" cy="623315"/>
            <a:chOff x="2255836" y="3653531"/>
            <a:chExt cx="1676401" cy="623315"/>
          </a:xfrm>
        </p:grpSpPr>
        <p:sp>
          <p:nvSpPr>
            <p:cNvPr id="74" name="Right Arrow 73"/>
            <p:cNvSpPr/>
            <p:nvPr/>
          </p:nvSpPr>
          <p:spPr bwMode="auto">
            <a:xfrm>
              <a:off x="2255836" y="3653531"/>
              <a:ext cx="1676401" cy="623315"/>
            </a:xfrm>
            <a:prstGeom prst="rightArrow">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75" name="TextBox 74"/>
            <p:cNvSpPr txBox="1"/>
            <p:nvPr/>
          </p:nvSpPr>
          <p:spPr>
            <a:xfrm>
              <a:off x="2264310" y="3781520"/>
              <a:ext cx="1413272" cy="369332"/>
            </a:xfrm>
            <a:prstGeom prst="rect">
              <a:avLst/>
            </a:prstGeom>
            <a:noFill/>
          </p:spPr>
          <p:txBody>
            <a:bodyPr wrap="none" rtlCol="0" anchor="ctr">
              <a:spAutoFit/>
            </a:bodyPr>
            <a:lstStyle/>
            <a:p>
              <a:pPr algn="ctr"/>
              <a:r>
                <a:rPr lang="en-US" altLang="zh-CN" dirty="0">
                  <a:gradFill>
                    <a:gsLst>
                      <a:gs pos="79646">
                        <a:srgbClr val="FFFFFF"/>
                      </a:gs>
                      <a:gs pos="45000">
                        <a:srgbClr val="FFFFFF"/>
                      </a:gs>
                    </a:gsLst>
                    <a:lin ang="5400000" scaled="0"/>
                  </a:gradFill>
                </a:rPr>
                <a:t>ATTRIBUTES</a:t>
              </a:r>
            </a:p>
          </p:txBody>
        </p:sp>
      </p:grpSp>
      <p:grpSp>
        <p:nvGrpSpPr>
          <p:cNvPr id="12" name="Group 11"/>
          <p:cNvGrpSpPr/>
          <p:nvPr/>
        </p:nvGrpSpPr>
        <p:grpSpPr>
          <a:xfrm>
            <a:off x="2255836" y="3653531"/>
            <a:ext cx="1676401" cy="623315"/>
            <a:chOff x="2255836" y="3653531"/>
            <a:chExt cx="1676401" cy="623315"/>
          </a:xfrm>
        </p:grpSpPr>
        <p:sp>
          <p:nvSpPr>
            <p:cNvPr id="10" name="Right Arrow 9"/>
            <p:cNvSpPr/>
            <p:nvPr/>
          </p:nvSpPr>
          <p:spPr bwMode="auto">
            <a:xfrm>
              <a:off x="2255836" y="3653531"/>
              <a:ext cx="1676401" cy="623315"/>
            </a:xfrm>
            <a:prstGeom prst="rightArrow">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17" name="TextBox 16"/>
            <p:cNvSpPr txBox="1"/>
            <p:nvPr/>
          </p:nvSpPr>
          <p:spPr>
            <a:xfrm>
              <a:off x="2284476" y="3769797"/>
              <a:ext cx="1372940" cy="369332"/>
            </a:xfrm>
            <a:prstGeom prst="rect">
              <a:avLst/>
            </a:prstGeom>
            <a:noFill/>
          </p:spPr>
          <p:txBody>
            <a:bodyPr wrap="none" rtlCol="0" anchor="ctr">
              <a:spAutoFit/>
            </a:bodyPr>
            <a:lstStyle/>
            <a:p>
              <a:pPr algn="ctr"/>
              <a:r>
                <a:rPr lang="en-US" altLang="zh-CN" dirty="0">
                  <a:gradFill>
                    <a:gsLst>
                      <a:gs pos="79646">
                        <a:srgbClr val="FFFFFF"/>
                      </a:gs>
                      <a:gs pos="45000">
                        <a:srgbClr val="FFFFFF"/>
                      </a:gs>
                    </a:gsLst>
                    <a:lin ang="5400000" scaled="0"/>
                  </a:gradFill>
                </a:rPr>
                <a:t>DETECTION</a:t>
              </a:r>
              <a:endParaRPr lang="zh-CN" altLang="en-US" dirty="0">
                <a:gradFill>
                  <a:gsLst>
                    <a:gs pos="79646">
                      <a:srgbClr val="FFFFFF"/>
                    </a:gs>
                    <a:gs pos="45000">
                      <a:srgbClr val="FFFFFF"/>
                    </a:gs>
                  </a:gsLst>
                  <a:lin ang="5400000" scaled="0"/>
                </a:gradFill>
              </a:endParaRPr>
            </a:p>
          </p:txBody>
        </p:sp>
      </p:grpSp>
      <p:sp>
        <p:nvSpPr>
          <p:cNvPr id="49" name="TextBox 48"/>
          <p:cNvSpPr txBox="1"/>
          <p:nvPr/>
        </p:nvSpPr>
        <p:spPr>
          <a:xfrm>
            <a:off x="3017838" y="4644100"/>
            <a:ext cx="3585078" cy="523220"/>
          </a:xfrm>
          <a:prstGeom prst="rect">
            <a:avLst/>
          </a:prstGeom>
          <a:noFill/>
        </p:spPr>
        <p:txBody>
          <a:bodyPr wrap="square" rtlCol="0">
            <a:spAutoFit/>
          </a:bodyPr>
          <a:lstStyle/>
          <a:p>
            <a:pPr algn="ctr"/>
            <a:r>
              <a:rPr lang="en-US" altLang="zh-CN" sz="1400" dirty="0">
                <a:gradFill>
                  <a:gsLst>
                    <a:gs pos="97345">
                      <a:srgbClr val="FFFFFF"/>
                    </a:gs>
                    <a:gs pos="79646">
                      <a:srgbClr val="FFFFFF"/>
                    </a:gs>
                  </a:gsLst>
                  <a:lin ang="5400000" scaled="0"/>
                </a:gradFill>
              </a:rPr>
              <a:t>FACIAL</a:t>
            </a:r>
            <a:br>
              <a:rPr lang="en-US" altLang="zh-CN" sz="1400" dirty="0">
                <a:gradFill>
                  <a:gsLst>
                    <a:gs pos="97345">
                      <a:srgbClr val="FFFFFF"/>
                    </a:gs>
                    <a:gs pos="79646">
                      <a:srgbClr val="FFFFFF"/>
                    </a:gs>
                  </a:gsLst>
                  <a:lin ang="5400000" scaled="0"/>
                </a:gradFill>
              </a:rPr>
            </a:br>
            <a:r>
              <a:rPr lang="en-US" altLang="zh-CN" sz="1400" dirty="0">
                <a:gradFill>
                  <a:gsLst>
                    <a:gs pos="97345">
                      <a:srgbClr val="FFFFFF"/>
                    </a:gs>
                    <a:gs pos="79646">
                      <a:srgbClr val="FFFFFF"/>
                    </a:gs>
                  </a:gsLst>
                  <a:lin ang="5400000" scaled="0"/>
                </a:gradFill>
              </a:rPr>
              <a:t>RECTANGLE + LANDMARKS</a:t>
            </a:r>
          </a:p>
        </p:txBody>
      </p:sp>
    </p:spTree>
    <p:extLst>
      <p:ext uri="{BB962C8B-B14F-4D97-AF65-F5344CB8AC3E}">
        <p14:creationId xmlns:p14="http://schemas.microsoft.com/office/powerpoint/2010/main" val="15712659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0-#ppt_w/2"/>
                                          </p:val>
                                        </p:tav>
                                        <p:tav tm="100000">
                                          <p:val>
                                            <p:strVal val="#ppt_x"/>
                                          </p:val>
                                        </p:tav>
                                      </p:tavLst>
                                    </p:anim>
                                    <p:anim calcmode="lin" valueType="num">
                                      <p:cBhvr additive="base">
                                        <p:cTn id="8" dur="500" fill="hold"/>
                                        <p:tgtEl>
                                          <p:spTgt spid="20"/>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50"/>
                                  </p:stCondLst>
                                  <p:childTnLst>
                                    <p:set>
                                      <p:cBhvr>
                                        <p:cTn id="10" dur="1" fill="hold">
                                          <p:stCondLst>
                                            <p:cond delay="0"/>
                                          </p:stCondLst>
                                        </p:cTn>
                                        <p:tgtEl>
                                          <p:spTgt spid="76"/>
                                        </p:tgtEl>
                                        <p:attrNameLst>
                                          <p:attrName>style.visibility</p:attrName>
                                        </p:attrNameLst>
                                      </p:cBhvr>
                                      <p:to>
                                        <p:strVal val="visible"/>
                                      </p:to>
                                    </p:set>
                                    <p:animEffect transition="in" filter="fade">
                                      <p:cBhvr>
                                        <p:cTn id="11" dur="500"/>
                                        <p:tgtEl>
                                          <p:spTgt spid="76"/>
                                        </p:tgtEl>
                                      </p:cBhvr>
                                    </p:animEffect>
                                  </p:childTnLst>
                                </p:cTn>
                              </p:par>
                              <p:par>
                                <p:cTn id="12" presetID="42" presetClass="path" presetSubtype="0" decel="100000" fill="hold" grpId="1" nodeType="withEffect">
                                  <p:stCondLst>
                                    <p:cond delay="250"/>
                                  </p:stCondLst>
                                  <p:childTnLst>
                                    <p:animMotion origin="layout" path="M 0.01519 0.00045 L 2.30023E-6 2.46482E-6 " pathEditMode="relative" rAng="0" ptsTypes="AA">
                                      <p:cBhvr>
                                        <p:cTn id="13" dur="500" fill="hold"/>
                                        <p:tgtEl>
                                          <p:spTgt spid="76"/>
                                        </p:tgtEl>
                                        <p:attrNameLst>
                                          <p:attrName>ppt_x</p:attrName>
                                          <p:attrName>ppt_y</p:attrName>
                                        </p:attrNameLst>
                                      </p:cBhvr>
                                      <p:rCtr x="-76600" y="-2300"/>
                                    </p:animMotion>
                                  </p:childTnLst>
                                </p:cTn>
                              </p:par>
                              <p:par>
                                <p:cTn id="14" presetID="2" presetClass="entr" presetSubtype="8" decel="100000" fill="hold" grpId="0" nodeType="withEffect">
                                  <p:stCondLst>
                                    <p:cond delay="250"/>
                                  </p:stCondLst>
                                  <p:childTnLst>
                                    <p:set>
                                      <p:cBhvr>
                                        <p:cTn id="15" dur="1" fill="hold">
                                          <p:stCondLst>
                                            <p:cond delay="0"/>
                                          </p:stCondLst>
                                        </p:cTn>
                                        <p:tgtEl>
                                          <p:spTgt spid="57"/>
                                        </p:tgtEl>
                                        <p:attrNameLst>
                                          <p:attrName>style.visibility</p:attrName>
                                        </p:attrNameLst>
                                      </p:cBhvr>
                                      <p:to>
                                        <p:strVal val="visible"/>
                                      </p:to>
                                    </p:set>
                                    <p:anim calcmode="lin" valueType="num">
                                      <p:cBhvr additive="base">
                                        <p:cTn id="16" dur="500" fill="hold"/>
                                        <p:tgtEl>
                                          <p:spTgt spid="57"/>
                                        </p:tgtEl>
                                        <p:attrNameLst>
                                          <p:attrName>ppt_x</p:attrName>
                                        </p:attrNameLst>
                                      </p:cBhvr>
                                      <p:tavLst>
                                        <p:tav tm="0">
                                          <p:val>
                                            <p:strVal val="0-#ppt_w/2"/>
                                          </p:val>
                                        </p:tav>
                                        <p:tav tm="100000">
                                          <p:val>
                                            <p:strVal val="#ppt_x"/>
                                          </p:val>
                                        </p:tav>
                                      </p:tavLst>
                                    </p:anim>
                                    <p:anim calcmode="lin" valueType="num">
                                      <p:cBhvr additive="base">
                                        <p:cTn id="17" dur="500" fill="hold"/>
                                        <p:tgtEl>
                                          <p:spTgt spid="57"/>
                                        </p:tgtEl>
                                        <p:attrNameLst>
                                          <p:attrName>ppt_y</p:attrName>
                                        </p:attrNameLst>
                                      </p:cBhvr>
                                      <p:tavLst>
                                        <p:tav tm="0">
                                          <p:val>
                                            <p:strVal val="#ppt_y"/>
                                          </p:val>
                                        </p:tav>
                                        <p:tav tm="100000">
                                          <p:val>
                                            <p:strVal val="#ppt_y"/>
                                          </p:val>
                                        </p:tav>
                                      </p:tavLst>
                                    </p:anim>
                                  </p:childTnLst>
                                </p:cTn>
                              </p:par>
                              <p:par>
                                <p:cTn id="18" presetID="2" presetClass="entr" presetSubtype="2" decel="100000" fill="hold" nodeType="withEffect">
                                  <p:stCondLst>
                                    <p:cond delay="250"/>
                                  </p:stCondLst>
                                  <p:childTnLst>
                                    <p:set>
                                      <p:cBhvr>
                                        <p:cTn id="19" dur="1" fill="hold">
                                          <p:stCondLst>
                                            <p:cond delay="0"/>
                                          </p:stCondLst>
                                        </p:cTn>
                                        <p:tgtEl>
                                          <p:spTgt spid="14"/>
                                        </p:tgtEl>
                                        <p:attrNameLst>
                                          <p:attrName>style.visibility</p:attrName>
                                        </p:attrNameLst>
                                      </p:cBhvr>
                                      <p:to>
                                        <p:strVal val="visible"/>
                                      </p:to>
                                    </p:set>
                                    <p:anim calcmode="lin" valueType="num">
                                      <p:cBhvr additive="base">
                                        <p:cTn id="20" dur="500" fill="hold"/>
                                        <p:tgtEl>
                                          <p:spTgt spid="14"/>
                                        </p:tgtEl>
                                        <p:attrNameLst>
                                          <p:attrName>ppt_x</p:attrName>
                                        </p:attrNameLst>
                                      </p:cBhvr>
                                      <p:tavLst>
                                        <p:tav tm="0">
                                          <p:val>
                                            <p:strVal val="1+#ppt_w/2"/>
                                          </p:val>
                                        </p:tav>
                                        <p:tav tm="100000">
                                          <p:val>
                                            <p:strVal val="#ppt_x"/>
                                          </p:val>
                                        </p:tav>
                                      </p:tavLst>
                                    </p:anim>
                                    <p:anim calcmode="lin" valueType="num">
                                      <p:cBhvr additive="base">
                                        <p:cTn id="21" dur="5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p:bldP spid="76" grpId="1"/>
      <p:bldP spid="57"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Title 7"/>
          <p:cNvSpPr txBox="1">
            <a:spLocks/>
          </p:cNvSpPr>
          <p:nvPr/>
        </p:nvSpPr>
        <p:spPr>
          <a:xfrm>
            <a:off x="1538288" y="295275"/>
            <a:ext cx="10593387" cy="917575"/>
          </a:xfrm>
          <a:prstGeom prst="rect">
            <a:avLst/>
          </a:prstGeom>
        </p:spPr>
        <p:txBody>
          <a:bodyPr vert="horz" wrap="square" lIns="146304" tIns="91440" rIns="146304" bIns="91440"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a:gradFill>
                  <a:gsLst>
                    <a:gs pos="1250">
                      <a:srgbClr val="404040"/>
                    </a:gs>
                    <a:gs pos="100000">
                      <a:srgbClr val="404040"/>
                    </a:gs>
                  </a:gsLst>
                  <a:lin ang="5400000" scaled="0"/>
                </a:gradFill>
              </a:rPr>
              <a:t>Face API – Detection</a:t>
            </a:r>
          </a:p>
        </p:txBody>
      </p:sp>
      <p:grpSp>
        <p:nvGrpSpPr>
          <p:cNvPr id="14" name="Group 13"/>
          <p:cNvGrpSpPr/>
          <p:nvPr/>
        </p:nvGrpSpPr>
        <p:grpSpPr>
          <a:xfrm>
            <a:off x="0" y="1453734"/>
            <a:ext cx="13201460" cy="5289965"/>
            <a:chOff x="0" y="1453734"/>
            <a:chExt cx="13201460" cy="5289965"/>
          </a:xfrm>
        </p:grpSpPr>
        <p:sp>
          <p:nvSpPr>
            <p:cNvPr id="29" name="Rectangle 28"/>
            <p:cNvSpPr/>
            <p:nvPr/>
          </p:nvSpPr>
          <p:spPr bwMode="auto">
            <a:xfrm>
              <a:off x="0" y="1476374"/>
              <a:ext cx="12436475" cy="5267325"/>
            </a:xfrm>
            <a:prstGeom prst="rect">
              <a:avLst/>
            </a:pr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sp>
          <p:nvSpPr>
            <p:cNvPr id="54" name="Rectangle 1"/>
            <p:cNvSpPr/>
            <p:nvPr/>
          </p:nvSpPr>
          <p:spPr>
            <a:xfrm>
              <a:off x="9293416" y="1453734"/>
              <a:ext cx="3908044" cy="5262979"/>
            </a:xfrm>
            <a:prstGeom prst="rect">
              <a:avLst/>
            </a:prstGeom>
          </p:spPr>
          <p:txBody>
            <a:bodyPr wrap="square">
              <a:spAutoFit/>
            </a:bodyPr>
            <a:lstStyle/>
            <a:p>
              <a:r>
                <a:rPr lang="en-US" sz="1200" dirty="0">
                  <a:solidFill>
                    <a:srgbClr val="404040"/>
                  </a:solidFill>
                  <a:latin typeface="Consolas" panose="020B0609020204030204" pitchFamily="49" charset="0"/>
                  <a:cs typeface="Consolas" panose="020B0609020204030204" pitchFamily="49" charset="0"/>
                </a:rPr>
                <a:t>Detection Result:</a:t>
              </a:r>
            </a:p>
            <a:p>
              <a:r>
                <a:rPr lang="en-US" sz="1200" dirty="0">
                  <a:solidFill>
                    <a:srgbClr val="404040"/>
                  </a:solidFill>
                  <a:latin typeface="Consolas" panose="020B0609020204030204" pitchFamily="49" charset="0"/>
                  <a:cs typeface="Consolas" panose="020B0609020204030204" pitchFamily="49" charset="0"/>
                </a:rPr>
                <a:t>JSON:</a:t>
              </a:r>
            </a:p>
            <a:p>
              <a:r>
                <a:rPr lang="en-US" sz="1200" dirty="0">
                  <a:solidFill>
                    <a:srgbClr val="404040"/>
                  </a:solidFill>
                  <a:latin typeface="Consolas" panose="020B0609020204030204" pitchFamily="49" charset="0"/>
                  <a:cs typeface="Consolas" panose="020B0609020204030204" pitchFamily="49" charset="0"/>
                </a:rPr>
                <a:t>[</a:t>
              </a:r>
            </a:p>
            <a:p>
              <a:r>
                <a:rPr lang="en-US" sz="1200" dirty="0">
                  <a:solidFill>
                    <a:srgbClr val="404040"/>
                  </a:solidFill>
                  <a:latin typeface="Consolas" panose="020B0609020204030204" pitchFamily="49" charset="0"/>
                  <a:cs typeface="Consolas" panose="020B0609020204030204" pitchFamily="49" charset="0"/>
                </a:rPr>
                <a:t>  {</a:t>
              </a:r>
            </a:p>
            <a:p>
              <a:r>
                <a:rPr lang="en-US" sz="1200" dirty="0">
                  <a:solidFill>
                    <a:srgbClr val="404040"/>
                  </a:solidFill>
                  <a:latin typeface="Consolas" panose="020B0609020204030204" pitchFamily="49" charset="0"/>
                  <a:cs typeface="Consolas" panose="020B0609020204030204" pitchFamily="49" charset="0"/>
                </a:rPr>
                <a:t>    "</a:t>
              </a:r>
              <a:r>
                <a:rPr lang="en-US" sz="1200" dirty="0" err="1">
                  <a:solidFill>
                    <a:srgbClr val="404040"/>
                  </a:solidFill>
                  <a:latin typeface="Consolas" panose="020B0609020204030204" pitchFamily="49" charset="0"/>
                  <a:cs typeface="Consolas" panose="020B0609020204030204" pitchFamily="49" charset="0"/>
                </a:rPr>
                <a:t>faceRectangle</a:t>
              </a:r>
              <a:r>
                <a:rPr lang="en-US" sz="1200" dirty="0">
                  <a:solidFill>
                    <a:srgbClr val="404040"/>
                  </a:solidFill>
                  <a:latin typeface="Consolas" panose="020B0609020204030204" pitchFamily="49" charset="0"/>
                  <a:cs typeface="Consolas" panose="020B0609020204030204" pitchFamily="49" charset="0"/>
                </a:rPr>
                <a:t>": {</a:t>
              </a:r>
            </a:p>
            <a:p>
              <a:r>
                <a:rPr lang="en-US" sz="1200" dirty="0">
                  <a:solidFill>
                    <a:srgbClr val="404040"/>
                  </a:solidFill>
                  <a:latin typeface="Consolas" panose="020B0609020204030204" pitchFamily="49" charset="0"/>
                  <a:cs typeface="Consolas" panose="020B0609020204030204" pitchFamily="49" charset="0"/>
                </a:rPr>
                <a:t>      "width": 109,</a:t>
              </a:r>
            </a:p>
            <a:p>
              <a:r>
                <a:rPr lang="en-US" sz="1200" dirty="0">
                  <a:solidFill>
                    <a:srgbClr val="404040"/>
                  </a:solidFill>
                  <a:latin typeface="Consolas" panose="020B0609020204030204" pitchFamily="49" charset="0"/>
                  <a:cs typeface="Consolas" panose="020B0609020204030204" pitchFamily="49" charset="0"/>
                </a:rPr>
                <a:t>      "height": 109,</a:t>
              </a:r>
            </a:p>
            <a:p>
              <a:r>
                <a:rPr lang="en-US" sz="1200" dirty="0">
                  <a:solidFill>
                    <a:srgbClr val="404040"/>
                  </a:solidFill>
                  <a:latin typeface="Consolas" panose="020B0609020204030204" pitchFamily="49" charset="0"/>
                  <a:cs typeface="Consolas" panose="020B0609020204030204" pitchFamily="49" charset="0"/>
                </a:rPr>
                <a:t>      "left": 62,</a:t>
              </a:r>
            </a:p>
            <a:p>
              <a:r>
                <a:rPr lang="en-US" sz="1200" dirty="0">
                  <a:solidFill>
                    <a:srgbClr val="404040"/>
                  </a:solidFill>
                  <a:latin typeface="Consolas" panose="020B0609020204030204" pitchFamily="49" charset="0"/>
                  <a:cs typeface="Consolas" panose="020B0609020204030204" pitchFamily="49" charset="0"/>
                </a:rPr>
                <a:t>      "top": 62</a:t>
              </a:r>
            </a:p>
            <a:p>
              <a:r>
                <a:rPr lang="en-US" sz="1200" dirty="0">
                  <a:solidFill>
                    <a:srgbClr val="404040"/>
                  </a:solidFill>
                  <a:latin typeface="Consolas" panose="020B0609020204030204" pitchFamily="49" charset="0"/>
                  <a:cs typeface="Consolas" panose="020B0609020204030204" pitchFamily="49" charset="0"/>
                </a:rPr>
                <a:t>    },</a:t>
              </a:r>
            </a:p>
            <a:p>
              <a:r>
                <a:rPr lang="en-US" sz="1200" dirty="0">
                  <a:solidFill>
                    <a:srgbClr val="404040"/>
                  </a:solidFill>
                  <a:latin typeface="Consolas" panose="020B0609020204030204" pitchFamily="49" charset="0"/>
                  <a:cs typeface="Consolas" panose="020B0609020204030204" pitchFamily="49" charset="0"/>
                </a:rPr>
                <a:t>    "attributes": {</a:t>
              </a:r>
            </a:p>
            <a:p>
              <a:r>
                <a:rPr lang="en-US" sz="1200" dirty="0">
                  <a:solidFill>
                    <a:srgbClr val="404040"/>
                  </a:solidFill>
                  <a:latin typeface="Consolas" panose="020B0609020204030204" pitchFamily="49" charset="0"/>
                  <a:cs typeface="Consolas" panose="020B0609020204030204" pitchFamily="49" charset="0"/>
                </a:rPr>
                <a:t>      "age": 31,</a:t>
              </a:r>
            </a:p>
            <a:p>
              <a:r>
                <a:rPr lang="en-US" sz="1200" dirty="0">
                  <a:solidFill>
                    <a:srgbClr val="404040"/>
                  </a:solidFill>
                  <a:latin typeface="Consolas" panose="020B0609020204030204" pitchFamily="49" charset="0"/>
                  <a:cs typeface="Consolas" panose="020B0609020204030204" pitchFamily="49" charset="0"/>
                </a:rPr>
                <a:t>      "gender": "male",</a:t>
              </a:r>
            </a:p>
            <a:p>
              <a:r>
                <a:rPr lang="en-US" sz="1200" dirty="0">
                  <a:solidFill>
                    <a:srgbClr val="404040"/>
                  </a:solidFill>
                  <a:latin typeface="Consolas" panose="020B0609020204030204" pitchFamily="49" charset="0"/>
                  <a:cs typeface="Consolas" panose="020B0609020204030204" pitchFamily="49" charset="0"/>
                </a:rPr>
                <a:t>      "</a:t>
              </a:r>
              <a:r>
                <a:rPr lang="en-US" sz="1200" dirty="0" err="1">
                  <a:solidFill>
                    <a:srgbClr val="404040"/>
                  </a:solidFill>
                  <a:latin typeface="Consolas" panose="020B0609020204030204" pitchFamily="49" charset="0"/>
                  <a:cs typeface="Consolas" panose="020B0609020204030204" pitchFamily="49" charset="0"/>
                </a:rPr>
                <a:t>headPose</a:t>
              </a:r>
              <a:r>
                <a:rPr lang="en-US" sz="1200" dirty="0">
                  <a:solidFill>
                    <a:srgbClr val="404040"/>
                  </a:solidFill>
                  <a:latin typeface="Consolas" panose="020B0609020204030204" pitchFamily="49" charset="0"/>
                  <a:cs typeface="Consolas" panose="020B0609020204030204" pitchFamily="49" charset="0"/>
                </a:rPr>
                <a:t>": {</a:t>
              </a:r>
            </a:p>
            <a:p>
              <a:r>
                <a:rPr lang="en-US" sz="1200" dirty="0">
                  <a:solidFill>
                    <a:srgbClr val="404040"/>
                  </a:solidFill>
                  <a:latin typeface="Consolas" panose="020B0609020204030204" pitchFamily="49" charset="0"/>
                  <a:cs typeface="Consolas" panose="020B0609020204030204" pitchFamily="49" charset="0"/>
                </a:rPr>
                <a:t>        "roll": "2.9",</a:t>
              </a:r>
            </a:p>
            <a:p>
              <a:r>
                <a:rPr lang="en-US" sz="1200" dirty="0">
                  <a:solidFill>
                    <a:srgbClr val="404040"/>
                  </a:solidFill>
                  <a:latin typeface="Consolas" panose="020B0609020204030204" pitchFamily="49" charset="0"/>
                  <a:cs typeface="Consolas" panose="020B0609020204030204" pitchFamily="49" charset="0"/>
                </a:rPr>
                <a:t>        "yaw": "-1.3",</a:t>
              </a:r>
            </a:p>
            <a:p>
              <a:r>
                <a:rPr lang="en-US" sz="1200" dirty="0">
                  <a:solidFill>
                    <a:srgbClr val="404040"/>
                  </a:solidFill>
                  <a:latin typeface="Consolas" panose="020B0609020204030204" pitchFamily="49" charset="0"/>
                  <a:cs typeface="Consolas" panose="020B0609020204030204" pitchFamily="49" charset="0"/>
                </a:rPr>
                <a:t>        "pitch": "0.0"</a:t>
              </a:r>
            </a:p>
            <a:p>
              <a:r>
                <a:rPr lang="en-US" sz="1200" dirty="0">
                  <a:solidFill>
                    <a:srgbClr val="404040"/>
                  </a:solidFill>
                  <a:latin typeface="Consolas" panose="020B0609020204030204" pitchFamily="49" charset="0"/>
                  <a:cs typeface="Consolas" panose="020B0609020204030204" pitchFamily="49" charset="0"/>
                </a:rPr>
                <a:t>      }</a:t>
              </a:r>
            </a:p>
            <a:p>
              <a:r>
                <a:rPr lang="en-US" sz="1200" dirty="0">
                  <a:solidFill>
                    <a:srgbClr val="404040"/>
                  </a:solidFill>
                  <a:latin typeface="Consolas" panose="020B0609020204030204" pitchFamily="49" charset="0"/>
                  <a:cs typeface="Consolas" panose="020B0609020204030204" pitchFamily="49" charset="0"/>
                </a:rPr>
                <a:t>    "</a:t>
              </a:r>
              <a:r>
                <a:rPr lang="en-US" sz="1200" dirty="0" err="1">
                  <a:solidFill>
                    <a:srgbClr val="404040"/>
                  </a:solidFill>
                  <a:latin typeface="Consolas" panose="020B0609020204030204" pitchFamily="49" charset="0"/>
                  <a:cs typeface="Consolas" panose="020B0609020204030204" pitchFamily="49" charset="0"/>
                </a:rPr>
                <a:t>faceLandmarks</a:t>
              </a:r>
              <a:r>
                <a:rPr lang="en-US" sz="1200" dirty="0">
                  <a:solidFill>
                    <a:srgbClr val="404040"/>
                  </a:solidFill>
                  <a:latin typeface="Consolas" panose="020B0609020204030204" pitchFamily="49" charset="0"/>
                  <a:cs typeface="Consolas" panose="020B0609020204030204" pitchFamily="49" charset="0"/>
                </a:rPr>
                <a:t>": {</a:t>
              </a:r>
            </a:p>
            <a:p>
              <a:r>
                <a:rPr lang="en-US" sz="1200" dirty="0">
                  <a:solidFill>
                    <a:srgbClr val="404040"/>
                  </a:solidFill>
                  <a:latin typeface="Consolas" panose="020B0609020204030204" pitchFamily="49" charset="0"/>
                  <a:cs typeface="Consolas" panose="020B0609020204030204" pitchFamily="49" charset="0"/>
                </a:rPr>
                <a:t>      "</a:t>
              </a:r>
              <a:r>
                <a:rPr lang="en-US" sz="1200" dirty="0" err="1">
                  <a:solidFill>
                    <a:srgbClr val="404040"/>
                  </a:solidFill>
                  <a:latin typeface="Consolas" panose="020B0609020204030204" pitchFamily="49" charset="0"/>
                  <a:cs typeface="Consolas" panose="020B0609020204030204" pitchFamily="49" charset="0"/>
                </a:rPr>
                <a:t>pupilLeft</a:t>
              </a:r>
              <a:r>
                <a:rPr lang="en-US" sz="1200" dirty="0">
                  <a:solidFill>
                    <a:srgbClr val="404040"/>
                  </a:solidFill>
                  <a:latin typeface="Consolas" panose="020B0609020204030204" pitchFamily="49" charset="0"/>
                  <a:cs typeface="Consolas" panose="020B0609020204030204" pitchFamily="49" charset="0"/>
                </a:rPr>
                <a:t>": {</a:t>
              </a:r>
            </a:p>
            <a:p>
              <a:r>
                <a:rPr lang="en-US" sz="1200" dirty="0">
                  <a:solidFill>
                    <a:srgbClr val="404040"/>
                  </a:solidFill>
                  <a:latin typeface="Consolas" panose="020B0609020204030204" pitchFamily="49" charset="0"/>
                  <a:cs typeface="Consolas" panose="020B0609020204030204" pitchFamily="49" charset="0"/>
                </a:rPr>
                <a:t>        "x": "93.6",</a:t>
              </a:r>
            </a:p>
            <a:p>
              <a:r>
                <a:rPr lang="en-US" sz="1200" dirty="0">
                  <a:solidFill>
                    <a:srgbClr val="404040"/>
                  </a:solidFill>
                  <a:latin typeface="Consolas" panose="020B0609020204030204" pitchFamily="49" charset="0"/>
                  <a:cs typeface="Consolas" panose="020B0609020204030204" pitchFamily="49" charset="0"/>
                </a:rPr>
                <a:t>        "y": "88.2"</a:t>
              </a:r>
            </a:p>
            <a:p>
              <a:r>
                <a:rPr lang="en-US" sz="1200" dirty="0">
                  <a:solidFill>
                    <a:srgbClr val="404040"/>
                  </a:solidFill>
                  <a:latin typeface="Consolas" panose="020B0609020204030204" pitchFamily="49" charset="0"/>
                  <a:cs typeface="Consolas" panose="020B0609020204030204" pitchFamily="49" charset="0"/>
                </a:rPr>
                <a:t>      },</a:t>
              </a:r>
            </a:p>
            <a:p>
              <a:r>
                <a:rPr lang="en-US" sz="1200" dirty="0">
                  <a:solidFill>
                    <a:srgbClr val="404040"/>
                  </a:solidFill>
                  <a:latin typeface="Consolas" panose="020B0609020204030204" pitchFamily="49" charset="0"/>
                  <a:cs typeface="Consolas" panose="020B0609020204030204" pitchFamily="49" charset="0"/>
                </a:rPr>
                <a:t>      "</a:t>
              </a:r>
              <a:r>
                <a:rPr lang="en-US" sz="1200" dirty="0" err="1">
                  <a:solidFill>
                    <a:srgbClr val="404040"/>
                  </a:solidFill>
                  <a:latin typeface="Consolas" panose="020B0609020204030204" pitchFamily="49" charset="0"/>
                  <a:cs typeface="Consolas" panose="020B0609020204030204" pitchFamily="49" charset="0"/>
                </a:rPr>
                <a:t>pupilRight</a:t>
              </a:r>
              <a:r>
                <a:rPr lang="en-US" sz="1200" dirty="0">
                  <a:solidFill>
                    <a:srgbClr val="404040"/>
                  </a:solidFill>
                  <a:latin typeface="Consolas" panose="020B0609020204030204" pitchFamily="49" charset="0"/>
                  <a:cs typeface="Consolas" panose="020B0609020204030204" pitchFamily="49" charset="0"/>
                </a:rPr>
                <a:t>": {</a:t>
              </a:r>
            </a:p>
            <a:p>
              <a:r>
                <a:rPr lang="en-US" sz="1200" dirty="0">
                  <a:solidFill>
                    <a:srgbClr val="404040"/>
                  </a:solidFill>
                  <a:latin typeface="Consolas" panose="020B0609020204030204" pitchFamily="49" charset="0"/>
                  <a:cs typeface="Consolas" panose="020B0609020204030204" pitchFamily="49" charset="0"/>
                </a:rPr>
                <a:t>        "x": "138.4",</a:t>
              </a:r>
            </a:p>
            <a:p>
              <a:r>
                <a:rPr lang="en-US" sz="1200" dirty="0">
                  <a:solidFill>
                    <a:srgbClr val="404040"/>
                  </a:solidFill>
                  <a:latin typeface="Consolas" panose="020B0609020204030204" pitchFamily="49" charset="0"/>
                  <a:cs typeface="Consolas" panose="020B0609020204030204" pitchFamily="49" charset="0"/>
                </a:rPr>
                <a:t>        "y": "91.7"</a:t>
              </a:r>
            </a:p>
            <a:p>
              <a:r>
                <a:rPr lang="en-US" sz="1200" dirty="0">
                  <a:solidFill>
                    <a:srgbClr val="404040"/>
                  </a:solidFill>
                  <a:latin typeface="Consolas" panose="020B0609020204030204" pitchFamily="49" charset="0"/>
                  <a:cs typeface="Consolas" panose="020B0609020204030204" pitchFamily="49" charset="0"/>
                </a:rPr>
                <a:t>      },</a:t>
              </a:r>
            </a:p>
            <a:p>
              <a:r>
                <a:rPr lang="en-US" sz="1200" dirty="0">
                  <a:solidFill>
                    <a:srgbClr val="404040"/>
                  </a:solidFill>
                  <a:latin typeface="Consolas" panose="020B0609020204030204" pitchFamily="49" charset="0"/>
                  <a:cs typeface="Consolas" panose="020B0609020204030204" pitchFamily="49" charset="0"/>
                </a:rPr>
                <a:t>     ...</a:t>
              </a:r>
            </a:p>
          </p:txBody>
        </p:sp>
      </p:grpSp>
      <p:sp>
        <p:nvSpPr>
          <p:cNvPr id="57" name="Chevron 56"/>
          <p:cNvSpPr/>
          <p:nvPr/>
        </p:nvSpPr>
        <p:spPr bwMode="auto">
          <a:xfrm>
            <a:off x="6355557" y="1483404"/>
            <a:ext cx="2743200" cy="5257801"/>
          </a:xfrm>
          <a:prstGeom prst="chevron">
            <a:avLst>
              <a:gd name="adj" fmla="val 42593"/>
            </a:avLst>
          </a:prstGeom>
          <a:solidFill>
            <a:srgbClr val="D7D7D7"/>
          </a:solidFill>
          <a:ln w="9525" cap="flat" cmpd="sng" algn="ctr">
            <a:noFill/>
            <a:prstDash val="solid"/>
          </a:ln>
          <a:effectLst/>
        </p:spPr>
        <p:txBody>
          <a:bodyPr lIns="121725" tIns="60862" rIns="121725" bIns="60862" rtlCol="0" anchor="ctr"/>
          <a:lstStyle/>
          <a:p>
            <a:pPr defTabSz="914400"/>
            <a:endParaRPr lang="en-US" sz="1400" kern="0" dirty="0">
              <a:solidFill>
                <a:srgbClr val="FFFFFF"/>
              </a:solidFill>
            </a:endParaRPr>
          </a:p>
        </p:txBody>
      </p:sp>
      <p:sp>
        <p:nvSpPr>
          <p:cNvPr id="72" name="Freeform 71"/>
          <p:cNvSpPr/>
          <p:nvPr/>
        </p:nvSpPr>
        <p:spPr bwMode="auto">
          <a:xfrm>
            <a:off x="0" y="1483403"/>
            <a:ext cx="7955757" cy="5260297"/>
          </a:xfrm>
          <a:custGeom>
            <a:avLst/>
            <a:gdLst>
              <a:gd name="connsiteX0" fmla="*/ 0 w 7955757"/>
              <a:gd name="connsiteY0" fmla="*/ 0 h 5260297"/>
              <a:gd name="connsiteX1" fmla="*/ 2103438 w 7955757"/>
              <a:gd name="connsiteY1" fmla="*/ 0 h 5260297"/>
              <a:gd name="connsiteX2" fmla="*/ 2103438 w 7955757"/>
              <a:gd name="connsiteY2" fmla="*/ 1 h 5260297"/>
              <a:gd name="connsiteX3" fmla="*/ 6778641 w 7955757"/>
              <a:gd name="connsiteY3" fmla="*/ 1 h 5260297"/>
              <a:gd name="connsiteX4" fmla="*/ 7955757 w 7955757"/>
              <a:gd name="connsiteY4" fmla="*/ 2628902 h 5260297"/>
              <a:gd name="connsiteX5" fmla="*/ 6778641 w 7955757"/>
              <a:gd name="connsiteY5" fmla="*/ 5257802 h 5260297"/>
              <a:gd name="connsiteX6" fmla="*/ 2103438 w 7955757"/>
              <a:gd name="connsiteY6" fmla="*/ 5257802 h 5260297"/>
              <a:gd name="connsiteX7" fmla="*/ 2103438 w 7955757"/>
              <a:gd name="connsiteY7" fmla="*/ 5260297 h 5260297"/>
              <a:gd name="connsiteX8" fmla="*/ 0 w 7955757"/>
              <a:gd name="connsiteY8" fmla="*/ 5260297 h 5260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955757" h="5260297">
                <a:moveTo>
                  <a:pt x="0" y="0"/>
                </a:moveTo>
                <a:lnTo>
                  <a:pt x="2103438" y="0"/>
                </a:lnTo>
                <a:lnTo>
                  <a:pt x="2103438" y="1"/>
                </a:lnTo>
                <a:lnTo>
                  <a:pt x="6778641" y="1"/>
                </a:lnTo>
                <a:lnTo>
                  <a:pt x="7955757" y="2628902"/>
                </a:lnTo>
                <a:lnTo>
                  <a:pt x="6778641" y="5257802"/>
                </a:lnTo>
                <a:lnTo>
                  <a:pt x="2103438" y="5257802"/>
                </a:lnTo>
                <a:lnTo>
                  <a:pt x="2103438" y="5260297"/>
                </a:lnTo>
                <a:lnTo>
                  <a:pt x="0" y="5260297"/>
                </a:lnTo>
                <a:close/>
              </a:path>
            </a:pathLst>
          </a:cu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nvGrpSpPr>
          <p:cNvPr id="20" name="Group 19"/>
          <p:cNvGrpSpPr/>
          <p:nvPr/>
        </p:nvGrpSpPr>
        <p:grpSpPr>
          <a:xfrm>
            <a:off x="-355601" y="301625"/>
            <a:ext cx="1849438" cy="917575"/>
            <a:chOff x="-355601" y="301625"/>
            <a:chExt cx="1849438" cy="917575"/>
          </a:xfrm>
        </p:grpSpPr>
        <p:sp>
          <p:nvSpPr>
            <p:cNvPr id="78" name="Freeform 5"/>
            <p:cNvSpPr>
              <a:spLocks/>
            </p:cNvSpPr>
            <p:nvPr/>
          </p:nvSpPr>
          <p:spPr bwMode="auto">
            <a:xfrm>
              <a:off x="-355601" y="301625"/>
              <a:ext cx="1849438" cy="917575"/>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rgbClr val="01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pic>
          <p:nvPicPr>
            <p:cNvPr id="83" name="Picture 82"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875" y="373940"/>
              <a:ext cx="766762" cy="772944"/>
            </a:xfrm>
            <a:prstGeom prst="rect">
              <a:avLst/>
            </a:prstGeom>
          </p:spPr>
        </p:pic>
      </p:grpSp>
      <p:grpSp>
        <p:nvGrpSpPr>
          <p:cNvPr id="33" name="Group 32"/>
          <p:cNvGrpSpPr/>
          <p:nvPr/>
        </p:nvGrpSpPr>
        <p:grpSpPr>
          <a:xfrm>
            <a:off x="1844233" y="3585948"/>
            <a:ext cx="1418868" cy="1418868"/>
            <a:chOff x="-1249363" y="2430462"/>
            <a:chExt cx="1143000" cy="1143000"/>
          </a:xfrm>
          <a:solidFill>
            <a:srgbClr val="FFFFFF"/>
          </a:solidFill>
        </p:grpSpPr>
        <p:sp>
          <p:nvSpPr>
            <p:cNvPr id="34" name="Half Frame 33"/>
            <p:cNvSpPr/>
            <p:nvPr/>
          </p:nvSpPr>
          <p:spPr bwMode="auto">
            <a:xfrm>
              <a:off x="-1249363" y="2430462"/>
              <a:ext cx="228600" cy="228600"/>
            </a:xfrm>
            <a:prstGeom prst="halfFram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Half Frame 34"/>
            <p:cNvSpPr/>
            <p:nvPr/>
          </p:nvSpPr>
          <p:spPr bwMode="auto">
            <a:xfrm flipH="1">
              <a:off x="-334963" y="2430462"/>
              <a:ext cx="228600" cy="228600"/>
            </a:xfrm>
            <a:prstGeom prst="halfFram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36" name="Half Frame 35"/>
            <p:cNvSpPr/>
            <p:nvPr/>
          </p:nvSpPr>
          <p:spPr bwMode="auto">
            <a:xfrm flipV="1">
              <a:off x="-1249363" y="3344862"/>
              <a:ext cx="228600" cy="228600"/>
            </a:xfrm>
            <a:prstGeom prst="halfFram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37" name="Half Frame 36"/>
            <p:cNvSpPr/>
            <p:nvPr/>
          </p:nvSpPr>
          <p:spPr bwMode="auto">
            <a:xfrm flipH="1" flipV="1">
              <a:off x="-334963" y="3344862"/>
              <a:ext cx="228600" cy="228600"/>
            </a:xfrm>
            <a:prstGeom prst="halfFram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38" name="Group 37"/>
          <p:cNvGrpSpPr/>
          <p:nvPr/>
        </p:nvGrpSpPr>
        <p:grpSpPr>
          <a:xfrm>
            <a:off x="1190806" y="2212970"/>
            <a:ext cx="3654064" cy="3504435"/>
            <a:chOff x="684570" y="3230562"/>
            <a:chExt cx="1609985" cy="1437356"/>
          </a:xfrm>
        </p:grpSpPr>
        <p:sp>
          <p:nvSpPr>
            <p:cNvPr id="39" name="Half Frame 38"/>
            <p:cNvSpPr/>
            <p:nvPr/>
          </p:nvSpPr>
          <p:spPr bwMode="auto">
            <a:xfrm>
              <a:off x="684570" y="3230562"/>
              <a:ext cx="283774" cy="283774"/>
            </a:xfrm>
            <a:prstGeom prst="halfFram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41" name="Half Frame 40"/>
            <p:cNvSpPr/>
            <p:nvPr/>
          </p:nvSpPr>
          <p:spPr bwMode="auto">
            <a:xfrm flipH="1">
              <a:off x="2010781" y="3237995"/>
              <a:ext cx="283774" cy="283774"/>
            </a:xfrm>
            <a:prstGeom prst="halfFram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42" name="Half Frame 41"/>
            <p:cNvSpPr/>
            <p:nvPr/>
          </p:nvSpPr>
          <p:spPr bwMode="auto">
            <a:xfrm flipV="1">
              <a:off x="684570" y="4375755"/>
              <a:ext cx="283774" cy="283774"/>
            </a:xfrm>
            <a:prstGeom prst="halfFram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43" name="Half Frame 42"/>
            <p:cNvSpPr/>
            <p:nvPr/>
          </p:nvSpPr>
          <p:spPr bwMode="auto">
            <a:xfrm flipH="1" flipV="1">
              <a:off x="1991654" y="4384144"/>
              <a:ext cx="283774" cy="283774"/>
            </a:xfrm>
            <a:prstGeom prst="halfFram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pic>
          <p:nvPicPr>
            <p:cNvPr id="44" name="Picture 43"/>
            <p:cNvPicPr>
              <a:picLocks noChangeAspect="1"/>
            </p:cNvPicPr>
            <p:nvPr/>
          </p:nvPicPr>
          <p:blipFill>
            <a:blip r:embed="rId4"/>
            <a:stretch>
              <a:fillRect/>
            </a:stretch>
          </p:blipFill>
          <p:spPr>
            <a:xfrm>
              <a:off x="823396" y="3368496"/>
              <a:ext cx="1314098" cy="1157535"/>
            </a:xfrm>
            <a:prstGeom prst="rect">
              <a:avLst/>
            </a:prstGeom>
            <a:solidFill>
              <a:srgbClr val="FFFFFF">
                <a:shade val="85000"/>
              </a:srgbClr>
            </a:solidFill>
            <a:ln w="28575"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sp>
        <p:nvSpPr>
          <p:cNvPr id="7" name="Rectangle 6"/>
          <p:cNvSpPr/>
          <p:nvPr/>
        </p:nvSpPr>
        <p:spPr bwMode="auto">
          <a:xfrm>
            <a:off x="2379962" y="3279006"/>
            <a:ext cx="1263421" cy="1410502"/>
          </a:xfrm>
          <a:prstGeom prst="rect">
            <a:avLst/>
          </a:prstGeom>
          <a:noFill/>
          <a:ln w="38100">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19" name="TextBox 18"/>
          <p:cNvSpPr txBox="1"/>
          <p:nvPr/>
        </p:nvSpPr>
        <p:spPr>
          <a:xfrm>
            <a:off x="2383837" y="3333216"/>
            <a:ext cx="425437" cy="572464"/>
          </a:xfrm>
          <a:prstGeom prst="rect">
            <a:avLst/>
          </a:prstGeom>
          <a:noFill/>
        </p:spPr>
        <p:txBody>
          <a:bodyPr wrap="none" lIns="182880" tIns="146304" rIns="182880" bIns="146304" rtlCol="0">
            <a:spAutoFit/>
          </a:bodyPr>
          <a:lstStyle/>
          <a:p>
            <a:pPr>
              <a:lnSpc>
                <a:spcPct val="90000"/>
              </a:lnSpc>
              <a:spcAft>
                <a:spcPts val="600"/>
              </a:spcAft>
            </a:pPr>
            <a:r>
              <a:rPr lang="en-US" sz="2000" dirty="0">
                <a:solidFill>
                  <a:schemeClr val="bg1"/>
                </a:solidFill>
              </a:rPr>
              <a:t>.</a:t>
            </a:r>
          </a:p>
        </p:txBody>
      </p:sp>
      <p:sp>
        <p:nvSpPr>
          <p:cNvPr id="47" name="TextBox 46"/>
          <p:cNvSpPr txBox="1"/>
          <p:nvPr/>
        </p:nvSpPr>
        <p:spPr>
          <a:xfrm>
            <a:off x="2610457" y="3327949"/>
            <a:ext cx="425437" cy="572464"/>
          </a:xfrm>
          <a:prstGeom prst="rect">
            <a:avLst/>
          </a:prstGeom>
          <a:noFill/>
        </p:spPr>
        <p:txBody>
          <a:bodyPr wrap="none" lIns="182880" tIns="146304" rIns="182880" bIns="146304" rtlCol="0">
            <a:spAutoFit/>
          </a:bodyPr>
          <a:lstStyle/>
          <a:p>
            <a:pPr>
              <a:lnSpc>
                <a:spcPct val="90000"/>
              </a:lnSpc>
              <a:spcAft>
                <a:spcPts val="600"/>
              </a:spcAft>
            </a:pPr>
            <a:r>
              <a:rPr lang="en-US" sz="2000" dirty="0">
                <a:solidFill>
                  <a:schemeClr val="bg1"/>
                </a:solidFill>
              </a:rPr>
              <a:t>.</a:t>
            </a:r>
          </a:p>
        </p:txBody>
      </p:sp>
      <p:sp>
        <p:nvSpPr>
          <p:cNvPr id="48" name="TextBox 47"/>
          <p:cNvSpPr txBox="1"/>
          <p:nvPr/>
        </p:nvSpPr>
        <p:spPr>
          <a:xfrm>
            <a:off x="2274552" y="3222165"/>
            <a:ext cx="425437" cy="572464"/>
          </a:xfrm>
          <a:prstGeom prst="rect">
            <a:avLst/>
          </a:prstGeom>
          <a:noFill/>
        </p:spPr>
        <p:txBody>
          <a:bodyPr wrap="none" lIns="182880" tIns="146304" rIns="182880" bIns="146304" rtlCol="0">
            <a:spAutoFit/>
          </a:bodyPr>
          <a:lstStyle/>
          <a:p>
            <a:pPr>
              <a:lnSpc>
                <a:spcPct val="90000"/>
              </a:lnSpc>
              <a:spcAft>
                <a:spcPts val="600"/>
              </a:spcAft>
            </a:pPr>
            <a:r>
              <a:rPr lang="en-US" sz="2000" dirty="0">
                <a:solidFill>
                  <a:schemeClr val="bg1"/>
                </a:solidFill>
              </a:rPr>
              <a:t>.</a:t>
            </a:r>
          </a:p>
        </p:txBody>
      </p:sp>
      <p:sp>
        <p:nvSpPr>
          <p:cNvPr id="50" name="TextBox 49"/>
          <p:cNvSpPr txBox="1"/>
          <p:nvPr/>
        </p:nvSpPr>
        <p:spPr>
          <a:xfrm>
            <a:off x="2605067" y="3183994"/>
            <a:ext cx="425437" cy="572464"/>
          </a:xfrm>
          <a:prstGeom prst="rect">
            <a:avLst/>
          </a:prstGeom>
          <a:noFill/>
        </p:spPr>
        <p:txBody>
          <a:bodyPr wrap="none" lIns="182880" tIns="146304" rIns="182880" bIns="146304" rtlCol="0">
            <a:spAutoFit/>
          </a:bodyPr>
          <a:lstStyle/>
          <a:p>
            <a:pPr>
              <a:lnSpc>
                <a:spcPct val="90000"/>
              </a:lnSpc>
              <a:spcAft>
                <a:spcPts val="600"/>
              </a:spcAft>
            </a:pPr>
            <a:r>
              <a:rPr lang="en-US" sz="2000" dirty="0">
                <a:solidFill>
                  <a:schemeClr val="bg1"/>
                </a:solidFill>
              </a:rPr>
              <a:t>.</a:t>
            </a:r>
          </a:p>
        </p:txBody>
      </p:sp>
      <p:sp>
        <p:nvSpPr>
          <p:cNvPr id="51" name="TextBox 50"/>
          <p:cNvSpPr txBox="1"/>
          <p:nvPr/>
        </p:nvSpPr>
        <p:spPr>
          <a:xfrm>
            <a:off x="2839273" y="3155371"/>
            <a:ext cx="425437" cy="572464"/>
          </a:xfrm>
          <a:prstGeom prst="rect">
            <a:avLst/>
          </a:prstGeom>
          <a:noFill/>
        </p:spPr>
        <p:txBody>
          <a:bodyPr wrap="none" lIns="182880" tIns="146304" rIns="182880" bIns="146304" rtlCol="0">
            <a:spAutoFit/>
          </a:bodyPr>
          <a:lstStyle/>
          <a:p>
            <a:pPr>
              <a:lnSpc>
                <a:spcPct val="90000"/>
              </a:lnSpc>
              <a:spcAft>
                <a:spcPts val="600"/>
              </a:spcAft>
            </a:pPr>
            <a:r>
              <a:rPr lang="en-US" sz="2000" dirty="0">
                <a:solidFill>
                  <a:schemeClr val="bg1"/>
                </a:solidFill>
              </a:rPr>
              <a:t>.</a:t>
            </a:r>
          </a:p>
        </p:txBody>
      </p:sp>
      <p:sp>
        <p:nvSpPr>
          <p:cNvPr id="52" name="TextBox 51"/>
          <p:cNvSpPr txBox="1"/>
          <p:nvPr/>
        </p:nvSpPr>
        <p:spPr>
          <a:xfrm>
            <a:off x="3204558" y="3125345"/>
            <a:ext cx="425437" cy="572464"/>
          </a:xfrm>
          <a:prstGeom prst="rect">
            <a:avLst/>
          </a:prstGeom>
          <a:noFill/>
        </p:spPr>
        <p:txBody>
          <a:bodyPr wrap="none" lIns="182880" tIns="146304" rIns="182880" bIns="146304" rtlCol="0">
            <a:spAutoFit/>
          </a:bodyPr>
          <a:lstStyle/>
          <a:p>
            <a:pPr>
              <a:lnSpc>
                <a:spcPct val="90000"/>
              </a:lnSpc>
              <a:spcAft>
                <a:spcPts val="600"/>
              </a:spcAft>
            </a:pPr>
            <a:r>
              <a:rPr lang="en-US" sz="2000" dirty="0">
                <a:solidFill>
                  <a:schemeClr val="bg1"/>
                </a:solidFill>
              </a:rPr>
              <a:t>.</a:t>
            </a:r>
          </a:p>
        </p:txBody>
      </p:sp>
      <p:sp>
        <p:nvSpPr>
          <p:cNvPr id="53" name="TextBox 52"/>
          <p:cNvSpPr txBox="1"/>
          <p:nvPr/>
        </p:nvSpPr>
        <p:spPr>
          <a:xfrm>
            <a:off x="2882549" y="3307047"/>
            <a:ext cx="425437" cy="572464"/>
          </a:xfrm>
          <a:prstGeom prst="rect">
            <a:avLst/>
          </a:prstGeom>
          <a:noFill/>
        </p:spPr>
        <p:txBody>
          <a:bodyPr wrap="none" lIns="182880" tIns="146304" rIns="182880" bIns="146304" rtlCol="0">
            <a:spAutoFit/>
          </a:bodyPr>
          <a:lstStyle/>
          <a:p>
            <a:pPr>
              <a:lnSpc>
                <a:spcPct val="90000"/>
              </a:lnSpc>
              <a:spcAft>
                <a:spcPts val="600"/>
              </a:spcAft>
            </a:pPr>
            <a:r>
              <a:rPr lang="en-US" sz="2000" dirty="0">
                <a:solidFill>
                  <a:schemeClr val="bg1"/>
                </a:solidFill>
              </a:rPr>
              <a:t>.</a:t>
            </a:r>
          </a:p>
        </p:txBody>
      </p:sp>
      <p:sp>
        <p:nvSpPr>
          <p:cNvPr id="55" name="TextBox 54"/>
          <p:cNvSpPr txBox="1"/>
          <p:nvPr/>
        </p:nvSpPr>
        <p:spPr>
          <a:xfrm>
            <a:off x="3181956" y="3277869"/>
            <a:ext cx="425437" cy="572464"/>
          </a:xfrm>
          <a:prstGeom prst="rect">
            <a:avLst/>
          </a:prstGeom>
          <a:noFill/>
        </p:spPr>
        <p:txBody>
          <a:bodyPr wrap="none" lIns="182880" tIns="146304" rIns="182880" bIns="146304" rtlCol="0">
            <a:spAutoFit/>
          </a:bodyPr>
          <a:lstStyle/>
          <a:p>
            <a:pPr>
              <a:lnSpc>
                <a:spcPct val="90000"/>
              </a:lnSpc>
              <a:spcAft>
                <a:spcPts val="600"/>
              </a:spcAft>
            </a:pPr>
            <a:r>
              <a:rPr lang="en-US" sz="2000" dirty="0">
                <a:solidFill>
                  <a:schemeClr val="bg1"/>
                </a:solidFill>
              </a:rPr>
              <a:t>.</a:t>
            </a:r>
          </a:p>
        </p:txBody>
      </p:sp>
      <p:sp>
        <p:nvSpPr>
          <p:cNvPr id="56" name="TextBox 55"/>
          <p:cNvSpPr txBox="1"/>
          <p:nvPr/>
        </p:nvSpPr>
        <p:spPr>
          <a:xfrm>
            <a:off x="2541576" y="3911456"/>
            <a:ext cx="425437" cy="572464"/>
          </a:xfrm>
          <a:prstGeom prst="rect">
            <a:avLst/>
          </a:prstGeom>
          <a:noFill/>
        </p:spPr>
        <p:txBody>
          <a:bodyPr wrap="none" lIns="182880" tIns="146304" rIns="182880" bIns="146304" rtlCol="0">
            <a:spAutoFit/>
          </a:bodyPr>
          <a:lstStyle/>
          <a:p>
            <a:pPr>
              <a:lnSpc>
                <a:spcPct val="90000"/>
              </a:lnSpc>
              <a:spcAft>
                <a:spcPts val="600"/>
              </a:spcAft>
            </a:pPr>
            <a:r>
              <a:rPr lang="en-US" sz="2000" dirty="0">
                <a:solidFill>
                  <a:schemeClr val="bg1"/>
                </a:solidFill>
              </a:rPr>
              <a:t>.</a:t>
            </a:r>
          </a:p>
        </p:txBody>
      </p:sp>
      <p:sp>
        <p:nvSpPr>
          <p:cNvPr id="58" name="TextBox 57"/>
          <p:cNvSpPr txBox="1"/>
          <p:nvPr/>
        </p:nvSpPr>
        <p:spPr>
          <a:xfrm>
            <a:off x="3113075" y="3868032"/>
            <a:ext cx="425437" cy="572464"/>
          </a:xfrm>
          <a:prstGeom prst="rect">
            <a:avLst/>
          </a:prstGeom>
          <a:noFill/>
        </p:spPr>
        <p:txBody>
          <a:bodyPr wrap="none" lIns="182880" tIns="146304" rIns="182880" bIns="146304" rtlCol="0">
            <a:spAutoFit/>
          </a:bodyPr>
          <a:lstStyle/>
          <a:p>
            <a:pPr>
              <a:lnSpc>
                <a:spcPct val="90000"/>
              </a:lnSpc>
              <a:spcAft>
                <a:spcPts val="600"/>
              </a:spcAft>
            </a:pPr>
            <a:r>
              <a:rPr lang="en-US" sz="2000" dirty="0">
                <a:solidFill>
                  <a:schemeClr val="bg1"/>
                </a:solidFill>
              </a:rPr>
              <a:t>.</a:t>
            </a:r>
          </a:p>
        </p:txBody>
      </p:sp>
      <p:sp>
        <p:nvSpPr>
          <p:cNvPr id="59" name="TextBox 58"/>
          <p:cNvSpPr txBox="1"/>
          <p:nvPr/>
        </p:nvSpPr>
        <p:spPr>
          <a:xfrm>
            <a:off x="2783297" y="3910183"/>
            <a:ext cx="425437" cy="572464"/>
          </a:xfrm>
          <a:prstGeom prst="rect">
            <a:avLst/>
          </a:prstGeom>
          <a:noFill/>
        </p:spPr>
        <p:txBody>
          <a:bodyPr wrap="none" lIns="182880" tIns="146304" rIns="182880" bIns="146304" rtlCol="0">
            <a:spAutoFit/>
          </a:bodyPr>
          <a:lstStyle/>
          <a:p>
            <a:pPr>
              <a:lnSpc>
                <a:spcPct val="90000"/>
              </a:lnSpc>
              <a:spcAft>
                <a:spcPts val="600"/>
              </a:spcAft>
            </a:pPr>
            <a:r>
              <a:rPr lang="en-US" sz="2000" dirty="0">
                <a:solidFill>
                  <a:schemeClr val="bg1"/>
                </a:solidFill>
              </a:rPr>
              <a:t>.</a:t>
            </a:r>
          </a:p>
        </p:txBody>
      </p:sp>
      <p:sp>
        <p:nvSpPr>
          <p:cNvPr id="60" name="TextBox 59"/>
          <p:cNvSpPr txBox="1"/>
          <p:nvPr/>
        </p:nvSpPr>
        <p:spPr>
          <a:xfrm>
            <a:off x="2783296" y="4054074"/>
            <a:ext cx="425437" cy="572464"/>
          </a:xfrm>
          <a:prstGeom prst="rect">
            <a:avLst/>
          </a:prstGeom>
          <a:noFill/>
        </p:spPr>
        <p:txBody>
          <a:bodyPr wrap="none" lIns="182880" tIns="146304" rIns="182880" bIns="146304" rtlCol="0">
            <a:spAutoFit/>
          </a:bodyPr>
          <a:lstStyle/>
          <a:p>
            <a:pPr>
              <a:lnSpc>
                <a:spcPct val="90000"/>
              </a:lnSpc>
              <a:spcAft>
                <a:spcPts val="600"/>
              </a:spcAft>
            </a:pPr>
            <a:r>
              <a:rPr lang="en-US" sz="2000" dirty="0">
                <a:solidFill>
                  <a:schemeClr val="bg1"/>
                </a:solidFill>
              </a:rPr>
              <a:t>.</a:t>
            </a:r>
          </a:p>
        </p:txBody>
      </p:sp>
      <p:sp>
        <p:nvSpPr>
          <p:cNvPr id="61" name="TextBox 60"/>
          <p:cNvSpPr txBox="1"/>
          <p:nvPr/>
        </p:nvSpPr>
        <p:spPr>
          <a:xfrm>
            <a:off x="2731966" y="3659814"/>
            <a:ext cx="425437" cy="572464"/>
          </a:xfrm>
          <a:prstGeom prst="rect">
            <a:avLst/>
          </a:prstGeom>
          <a:noFill/>
        </p:spPr>
        <p:txBody>
          <a:bodyPr wrap="none" lIns="182880" tIns="146304" rIns="182880" bIns="146304" rtlCol="0">
            <a:spAutoFit/>
          </a:bodyPr>
          <a:lstStyle/>
          <a:p>
            <a:pPr>
              <a:lnSpc>
                <a:spcPct val="90000"/>
              </a:lnSpc>
              <a:spcAft>
                <a:spcPts val="600"/>
              </a:spcAft>
            </a:pPr>
            <a:r>
              <a:rPr lang="en-US" sz="2000" dirty="0">
                <a:solidFill>
                  <a:schemeClr val="bg1"/>
                </a:solidFill>
              </a:rPr>
              <a:t>.</a:t>
            </a:r>
          </a:p>
        </p:txBody>
      </p:sp>
      <p:sp>
        <p:nvSpPr>
          <p:cNvPr id="62" name="TextBox 61"/>
          <p:cNvSpPr txBox="1"/>
          <p:nvPr/>
        </p:nvSpPr>
        <p:spPr>
          <a:xfrm>
            <a:off x="2944683" y="3623805"/>
            <a:ext cx="425437" cy="572464"/>
          </a:xfrm>
          <a:prstGeom prst="rect">
            <a:avLst/>
          </a:prstGeom>
          <a:noFill/>
        </p:spPr>
        <p:txBody>
          <a:bodyPr wrap="none" lIns="182880" tIns="146304" rIns="182880" bIns="146304" rtlCol="0">
            <a:spAutoFit/>
          </a:bodyPr>
          <a:lstStyle/>
          <a:p>
            <a:pPr>
              <a:lnSpc>
                <a:spcPct val="90000"/>
              </a:lnSpc>
              <a:spcAft>
                <a:spcPts val="600"/>
              </a:spcAft>
            </a:pPr>
            <a:r>
              <a:rPr lang="en-US" sz="2000" dirty="0">
                <a:solidFill>
                  <a:schemeClr val="bg1"/>
                </a:solidFill>
              </a:rPr>
              <a:t>.</a:t>
            </a:r>
          </a:p>
        </p:txBody>
      </p:sp>
      <p:sp>
        <p:nvSpPr>
          <p:cNvPr id="63" name="TextBox 62"/>
          <p:cNvSpPr txBox="1"/>
          <p:nvPr/>
        </p:nvSpPr>
        <p:spPr>
          <a:xfrm>
            <a:off x="2579479" y="3667625"/>
            <a:ext cx="425437" cy="572464"/>
          </a:xfrm>
          <a:prstGeom prst="rect">
            <a:avLst/>
          </a:prstGeom>
          <a:noFill/>
        </p:spPr>
        <p:txBody>
          <a:bodyPr wrap="none" lIns="182880" tIns="146304" rIns="182880" bIns="146304" rtlCol="0">
            <a:spAutoFit/>
          </a:bodyPr>
          <a:lstStyle/>
          <a:p>
            <a:pPr>
              <a:lnSpc>
                <a:spcPct val="90000"/>
              </a:lnSpc>
              <a:spcAft>
                <a:spcPts val="600"/>
              </a:spcAft>
            </a:pPr>
            <a:r>
              <a:rPr lang="en-US" sz="2000" dirty="0">
                <a:solidFill>
                  <a:schemeClr val="bg1"/>
                </a:solidFill>
              </a:rPr>
              <a:t>.</a:t>
            </a:r>
          </a:p>
        </p:txBody>
      </p:sp>
      <p:sp>
        <p:nvSpPr>
          <p:cNvPr id="64" name="TextBox 63"/>
          <p:cNvSpPr txBox="1"/>
          <p:nvPr/>
        </p:nvSpPr>
        <p:spPr>
          <a:xfrm>
            <a:off x="2727107" y="3518830"/>
            <a:ext cx="425437" cy="572464"/>
          </a:xfrm>
          <a:prstGeom prst="rect">
            <a:avLst/>
          </a:prstGeom>
          <a:noFill/>
        </p:spPr>
        <p:txBody>
          <a:bodyPr wrap="none" lIns="182880" tIns="146304" rIns="182880" bIns="146304" rtlCol="0">
            <a:spAutoFit/>
          </a:bodyPr>
          <a:lstStyle/>
          <a:p>
            <a:pPr>
              <a:lnSpc>
                <a:spcPct val="90000"/>
              </a:lnSpc>
              <a:spcAft>
                <a:spcPts val="600"/>
              </a:spcAft>
            </a:pPr>
            <a:r>
              <a:rPr lang="en-US" sz="2000" dirty="0">
                <a:solidFill>
                  <a:schemeClr val="bg1"/>
                </a:solidFill>
              </a:rPr>
              <a:t>.</a:t>
            </a:r>
          </a:p>
        </p:txBody>
      </p:sp>
      <p:sp>
        <p:nvSpPr>
          <p:cNvPr id="65" name="TextBox 64"/>
          <p:cNvSpPr txBox="1"/>
          <p:nvPr/>
        </p:nvSpPr>
        <p:spPr>
          <a:xfrm>
            <a:off x="2414385" y="3294415"/>
            <a:ext cx="425437" cy="572464"/>
          </a:xfrm>
          <a:prstGeom prst="rect">
            <a:avLst/>
          </a:prstGeom>
          <a:noFill/>
        </p:spPr>
        <p:txBody>
          <a:bodyPr wrap="none" lIns="182880" tIns="146304" rIns="182880" bIns="146304" rtlCol="0">
            <a:spAutoFit/>
          </a:bodyPr>
          <a:lstStyle/>
          <a:p>
            <a:pPr>
              <a:lnSpc>
                <a:spcPct val="90000"/>
              </a:lnSpc>
              <a:spcAft>
                <a:spcPts val="600"/>
              </a:spcAft>
            </a:pPr>
            <a:r>
              <a:rPr lang="en-US" sz="2000" dirty="0">
                <a:solidFill>
                  <a:schemeClr val="bg1"/>
                </a:solidFill>
              </a:rPr>
              <a:t>.</a:t>
            </a:r>
          </a:p>
        </p:txBody>
      </p:sp>
      <p:sp>
        <p:nvSpPr>
          <p:cNvPr id="66" name="TextBox 65"/>
          <p:cNvSpPr txBox="1"/>
          <p:nvPr/>
        </p:nvSpPr>
        <p:spPr>
          <a:xfrm>
            <a:off x="2471079" y="3260889"/>
            <a:ext cx="425437" cy="572464"/>
          </a:xfrm>
          <a:prstGeom prst="rect">
            <a:avLst/>
          </a:prstGeom>
          <a:noFill/>
        </p:spPr>
        <p:txBody>
          <a:bodyPr wrap="none" lIns="182880" tIns="146304" rIns="182880" bIns="146304" rtlCol="0">
            <a:spAutoFit/>
          </a:bodyPr>
          <a:lstStyle/>
          <a:p>
            <a:pPr>
              <a:lnSpc>
                <a:spcPct val="90000"/>
              </a:lnSpc>
              <a:spcAft>
                <a:spcPts val="600"/>
              </a:spcAft>
            </a:pPr>
            <a:r>
              <a:rPr lang="en-US" sz="2000" dirty="0">
                <a:solidFill>
                  <a:schemeClr val="bg1"/>
                </a:solidFill>
              </a:rPr>
              <a:t>.</a:t>
            </a:r>
          </a:p>
        </p:txBody>
      </p:sp>
      <p:sp>
        <p:nvSpPr>
          <p:cNvPr id="67" name="TextBox 66"/>
          <p:cNvSpPr txBox="1"/>
          <p:nvPr/>
        </p:nvSpPr>
        <p:spPr>
          <a:xfrm>
            <a:off x="2558106" y="3276962"/>
            <a:ext cx="425437" cy="572464"/>
          </a:xfrm>
          <a:prstGeom prst="rect">
            <a:avLst/>
          </a:prstGeom>
          <a:noFill/>
        </p:spPr>
        <p:txBody>
          <a:bodyPr wrap="none" lIns="182880" tIns="146304" rIns="182880" bIns="146304" rtlCol="0">
            <a:spAutoFit/>
          </a:bodyPr>
          <a:lstStyle/>
          <a:p>
            <a:pPr>
              <a:lnSpc>
                <a:spcPct val="90000"/>
              </a:lnSpc>
              <a:spcAft>
                <a:spcPts val="600"/>
              </a:spcAft>
            </a:pPr>
            <a:r>
              <a:rPr lang="en-US" sz="2000" dirty="0">
                <a:solidFill>
                  <a:schemeClr val="bg1"/>
                </a:solidFill>
              </a:rPr>
              <a:t>.</a:t>
            </a:r>
          </a:p>
        </p:txBody>
      </p:sp>
      <p:sp>
        <p:nvSpPr>
          <p:cNvPr id="68" name="TextBox 67"/>
          <p:cNvSpPr txBox="1"/>
          <p:nvPr/>
        </p:nvSpPr>
        <p:spPr>
          <a:xfrm>
            <a:off x="2930423" y="3237383"/>
            <a:ext cx="425437" cy="572464"/>
          </a:xfrm>
          <a:prstGeom prst="rect">
            <a:avLst/>
          </a:prstGeom>
          <a:noFill/>
        </p:spPr>
        <p:txBody>
          <a:bodyPr wrap="none" lIns="182880" tIns="146304" rIns="182880" bIns="146304" rtlCol="0">
            <a:spAutoFit/>
          </a:bodyPr>
          <a:lstStyle/>
          <a:p>
            <a:pPr>
              <a:lnSpc>
                <a:spcPct val="90000"/>
              </a:lnSpc>
              <a:spcAft>
                <a:spcPts val="600"/>
              </a:spcAft>
            </a:pPr>
            <a:r>
              <a:rPr lang="en-US" sz="2000" dirty="0">
                <a:solidFill>
                  <a:schemeClr val="bg1"/>
                </a:solidFill>
              </a:rPr>
              <a:t>.</a:t>
            </a:r>
          </a:p>
        </p:txBody>
      </p:sp>
      <p:sp>
        <p:nvSpPr>
          <p:cNvPr id="69" name="TextBox 68"/>
          <p:cNvSpPr txBox="1"/>
          <p:nvPr/>
        </p:nvSpPr>
        <p:spPr>
          <a:xfrm>
            <a:off x="3012872" y="3212627"/>
            <a:ext cx="425437" cy="572464"/>
          </a:xfrm>
          <a:prstGeom prst="rect">
            <a:avLst/>
          </a:prstGeom>
          <a:noFill/>
        </p:spPr>
        <p:txBody>
          <a:bodyPr wrap="none" lIns="182880" tIns="146304" rIns="182880" bIns="146304" rtlCol="0">
            <a:spAutoFit/>
          </a:bodyPr>
          <a:lstStyle/>
          <a:p>
            <a:pPr>
              <a:lnSpc>
                <a:spcPct val="90000"/>
              </a:lnSpc>
              <a:spcAft>
                <a:spcPts val="600"/>
              </a:spcAft>
            </a:pPr>
            <a:r>
              <a:rPr lang="en-US" sz="2000" dirty="0">
                <a:solidFill>
                  <a:schemeClr val="bg1"/>
                </a:solidFill>
              </a:rPr>
              <a:t>.</a:t>
            </a:r>
          </a:p>
        </p:txBody>
      </p:sp>
      <p:sp>
        <p:nvSpPr>
          <p:cNvPr id="70" name="TextBox 69"/>
          <p:cNvSpPr txBox="1"/>
          <p:nvPr/>
        </p:nvSpPr>
        <p:spPr>
          <a:xfrm>
            <a:off x="3121214" y="3241976"/>
            <a:ext cx="425437" cy="572464"/>
          </a:xfrm>
          <a:prstGeom prst="rect">
            <a:avLst/>
          </a:prstGeom>
          <a:noFill/>
        </p:spPr>
        <p:txBody>
          <a:bodyPr wrap="none" lIns="182880" tIns="146304" rIns="182880" bIns="146304" rtlCol="0">
            <a:spAutoFit/>
          </a:bodyPr>
          <a:lstStyle/>
          <a:p>
            <a:pPr>
              <a:lnSpc>
                <a:spcPct val="90000"/>
              </a:lnSpc>
              <a:spcAft>
                <a:spcPts val="600"/>
              </a:spcAft>
            </a:pPr>
            <a:r>
              <a:rPr lang="en-US" sz="2000" dirty="0">
                <a:solidFill>
                  <a:schemeClr val="bg1"/>
                </a:solidFill>
              </a:rPr>
              <a:t>.</a:t>
            </a:r>
          </a:p>
        </p:txBody>
      </p:sp>
      <p:sp>
        <p:nvSpPr>
          <p:cNvPr id="71" name="TextBox 70"/>
          <p:cNvSpPr txBox="1"/>
          <p:nvPr/>
        </p:nvSpPr>
        <p:spPr>
          <a:xfrm>
            <a:off x="2487965" y="3364783"/>
            <a:ext cx="425437" cy="572464"/>
          </a:xfrm>
          <a:prstGeom prst="rect">
            <a:avLst/>
          </a:prstGeom>
          <a:noFill/>
        </p:spPr>
        <p:txBody>
          <a:bodyPr wrap="none" lIns="182880" tIns="146304" rIns="182880" bIns="146304" rtlCol="0">
            <a:spAutoFit/>
          </a:bodyPr>
          <a:lstStyle/>
          <a:p>
            <a:pPr>
              <a:lnSpc>
                <a:spcPct val="90000"/>
              </a:lnSpc>
              <a:spcAft>
                <a:spcPts val="600"/>
              </a:spcAft>
            </a:pPr>
            <a:r>
              <a:rPr lang="en-US" sz="2000" dirty="0">
                <a:solidFill>
                  <a:schemeClr val="bg1"/>
                </a:solidFill>
              </a:rPr>
              <a:t>.</a:t>
            </a:r>
          </a:p>
        </p:txBody>
      </p:sp>
      <p:sp>
        <p:nvSpPr>
          <p:cNvPr id="77" name="TextBox 76"/>
          <p:cNvSpPr txBox="1"/>
          <p:nvPr/>
        </p:nvSpPr>
        <p:spPr>
          <a:xfrm>
            <a:off x="3026266" y="3308481"/>
            <a:ext cx="425437" cy="572464"/>
          </a:xfrm>
          <a:prstGeom prst="rect">
            <a:avLst/>
          </a:prstGeom>
          <a:noFill/>
        </p:spPr>
        <p:txBody>
          <a:bodyPr wrap="none" lIns="182880" tIns="146304" rIns="182880" bIns="146304" rtlCol="0">
            <a:spAutoFit/>
          </a:bodyPr>
          <a:lstStyle/>
          <a:p>
            <a:pPr>
              <a:lnSpc>
                <a:spcPct val="90000"/>
              </a:lnSpc>
              <a:spcAft>
                <a:spcPts val="600"/>
              </a:spcAft>
            </a:pPr>
            <a:r>
              <a:rPr lang="en-US" sz="2000" dirty="0">
                <a:solidFill>
                  <a:schemeClr val="bg1"/>
                </a:solidFill>
              </a:rPr>
              <a:t>.</a:t>
            </a:r>
          </a:p>
        </p:txBody>
      </p:sp>
      <p:sp>
        <p:nvSpPr>
          <p:cNvPr id="79" name="TextBox 78"/>
          <p:cNvSpPr txBox="1"/>
          <p:nvPr/>
        </p:nvSpPr>
        <p:spPr>
          <a:xfrm>
            <a:off x="2606134" y="3563731"/>
            <a:ext cx="425437" cy="572464"/>
          </a:xfrm>
          <a:prstGeom prst="rect">
            <a:avLst/>
          </a:prstGeom>
          <a:noFill/>
        </p:spPr>
        <p:txBody>
          <a:bodyPr wrap="none" lIns="182880" tIns="146304" rIns="182880" bIns="146304" rtlCol="0">
            <a:spAutoFit/>
          </a:bodyPr>
          <a:lstStyle/>
          <a:p>
            <a:pPr>
              <a:lnSpc>
                <a:spcPct val="90000"/>
              </a:lnSpc>
              <a:spcAft>
                <a:spcPts val="600"/>
              </a:spcAft>
            </a:pPr>
            <a:r>
              <a:rPr lang="en-US" sz="2000" dirty="0">
                <a:solidFill>
                  <a:schemeClr val="bg1"/>
                </a:solidFill>
              </a:rPr>
              <a:t>.</a:t>
            </a:r>
          </a:p>
        </p:txBody>
      </p:sp>
      <p:sp>
        <p:nvSpPr>
          <p:cNvPr id="80" name="TextBox 79"/>
          <p:cNvSpPr txBox="1"/>
          <p:nvPr/>
        </p:nvSpPr>
        <p:spPr>
          <a:xfrm>
            <a:off x="2883917" y="3529930"/>
            <a:ext cx="425437" cy="572464"/>
          </a:xfrm>
          <a:prstGeom prst="rect">
            <a:avLst/>
          </a:prstGeom>
          <a:noFill/>
        </p:spPr>
        <p:txBody>
          <a:bodyPr wrap="none" lIns="182880" tIns="146304" rIns="182880" bIns="146304" rtlCol="0">
            <a:spAutoFit/>
          </a:bodyPr>
          <a:lstStyle/>
          <a:p>
            <a:pPr>
              <a:lnSpc>
                <a:spcPct val="90000"/>
              </a:lnSpc>
              <a:spcAft>
                <a:spcPts val="600"/>
              </a:spcAft>
            </a:pPr>
            <a:r>
              <a:rPr lang="en-US" sz="2000" dirty="0">
                <a:solidFill>
                  <a:schemeClr val="bg1"/>
                </a:solidFill>
              </a:rPr>
              <a:t>.</a:t>
            </a:r>
          </a:p>
        </p:txBody>
      </p:sp>
    </p:spTree>
    <p:extLst>
      <p:ext uri="{BB962C8B-B14F-4D97-AF65-F5344CB8AC3E}">
        <p14:creationId xmlns:p14="http://schemas.microsoft.com/office/powerpoint/2010/main" val="19202136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0-#ppt_w/2"/>
                                          </p:val>
                                        </p:tav>
                                        <p:tav tm="100000">
                                          <p:val>
                                            <p:strVal val="#ppt_x"/>
                                          </p:val>
                                        </p:tav>
                                      </p:tavLst>
                                    </p:anim>
                                    <p:anim calcmode="lin" valueType="num">
                                      <p:cBhvr additive="base">
                                        <p:cTn id="8" dur="500" fill="hold"/>
                                        <p:tgtEl>
                                          <p:spTgt spid="20"/>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50"/>
                                  </p:stCondLst>
                                  <p:childTnLst>
                                    <p:set>
                                      <p:cBhvr>
                                        <p:cTn id="10" dur="1" fill="hold">
                                          <p:stCondLst>
                                            <p:cond delay="0"/>
                                          </p:stCondLst>
                                        </p:cTn>
                                        <p:tgtEl>
                                          <p:spTgt spid="76"/>
                                        </p:tgtEl>
                                        <p:attrNameLst>
                                          <p:attrName>style.visibility</p:attrName>
                                        </p:attrNameLst>
                                      </p:cBhvr>
                                      <p:to>
                                        <p:strVal val="visible"/>
                                      </p:to>
                                    </p:set>
                                    <p:animEffect transition="in" filter="fade">
                                      <p:cBhvr>
                                        <p:cTn id="11" dur="500"/>
                                        <p:tgtEl>
                                          <p:spTgt spid="76"/>
                                        </p:tgtEl>
                                      </p:cBhvr>
                                    </p:animEffect>
                                  </p:childTnLst>
                                </p:cTn>
                              </p:par>
                              <p:par>
                                <p:cTn id="12" presetID="42" presetClass="path" presetSubtype="0" decel="100000" fill="hold" grpId="1" nodeType="withEffect">
                                  <p:stCondLst>
                                    <p:cond delay="250"/>
                                  </p:stCondLst>
                                  <p:childTnLst>
                                    <p:animMotion origin="layout" path="M 0.01519 0.00045 L 2.30023E-6 2.46482E-6 " pathEditMode="relative" rAng="0" ptsTypes="AA">
                                      <p:cBhvr>
                                        <p:cTn id="13" dur="500" fill="hold"/>
                                        <p:tgtEl>
                                          <p:spTgt spid="76"/>
                                        </p:tgtEl>
                                        <p:attrNameLst>
                                          <p:attrName>ppt_x</p:attrName>
                                          <p:attrName>ppt_y</p:attrName>
                                        </p:attrNameLst>
                                      </p:cBhvr>
                                      <p:rCtr x="-76600" y="-2300"/>
                                    </p:animMotion>
                                  </p:childTnLst>
                                </p:cTn>
                              </p:par>
                              <p:par>
                                <p:cTn id="14" presetID="2" presetClass="entr" presetSubtype="8" decel="100000" fill="hold" grpId="0" nodeType="withEffect">
                                  <p:stCondLst>
                                    <p:cond delay="250"/>
                                  </p:stCondLst>
                                  <p:childTnLst>
                                    <p:set>
                                      <p:cBhvr>
                                        <p:cTn id="15" dur="1" fill="hold">
                                          <p:stCondLst>
                                            <p:cond delay="0"/>
                                          </p:stCondLst>
                                        </p:cTn>
                                        <p:tgtEl>
                                          <p:spTgt spid="57"/>
                                        </p:tgtEl>
                                        <p:attrNameLst>
                                          <p:attrName>style.visibility</p:attrName>
                                        </p:attrNameLst>
                                      </p:cBhvr>
                                      <p:to>
                                        <p:strVal val="visible"/>
                                      </p:to>
                                    </p:set>
                                    <p:anim calcmode="lin" valueType="num">
                                      <p:cBhvr additive="base">
                                        <p:cTn id="16" dur="500" fill="hold"/>
                                        <p:tgtEl>
                                          <p:spTgt spid="57"/>
                                        </p:tgtEl>
                                        <p:attrNameLst>
                                          <p:attrName>ppt_x</p:attrName>
                                        </p:attrNameLst>
                                      </p:cBhvr>
                                      <p:tavLst>
                                        <p:tav tm="0">
                                          <p:val>
                                            <p:strVal val="0-#ppt_w/2"/>
                                          </p:val>
                                        </p:tav>
                                        <p:tav tm="100000">
                                          <p:val>
                                            <p:strVal val="#ppt_x"/>
                                          </p:val>
                                        </p:tav>
                                      </p:tavLst>
                                    </p:anim>
                                    <p:anim calcmode="lin" valueType="num">
                                      <p:cBhvr additive="base">
                                        <p:cTn id="17" dur="500" fill="hold"/>
                                        <p:tgtEl>
                                          <p:spTgt spid="57"/>
                                        </p:tgtEl>
                                        <p:attrNameLst>
                                          <p:attrName>ppt_y</p:attrName>
                                        </p:attrNameLst>
                                      </p:cBhvr>
                                      <p:tavLst>
                                        <p:tav tm="0">
                                          <p:val>
                                            <p:strVal val="#ppt_y"/>
                                          </p:val>
                                        </p:tav>
                                        <p:tav tm="100000">
                                          <p:val>
                                            <p:strVal val="#ppt_y"/>
                                          </p:val>
                                        </p:tav>
                                      </p:tavLst>
                                    </p:anim>
                                  </p:childTnLst>
                                </p:cTn>
                              </p:par>
                              <p:par>
                                <p:cTn id="18" presetID="2" presetClass="entr" presetSubtype="2" decel="100000" fill="hold" nodeType="withEffect">
                                  <p:stCondLst>
                                    <p:cond delay="250"/>
                                  </p:stCondLst>
                                  <p:childTnLst>
                                    <p:set>
                                      <p:cBhvr>
                                        <p:cTn id="19" dur="1" fill="hold">
                                          <p:stCondLst>
                                            <p:cond delay="0"/>
                                          </p:stCondLst>
                                        </p:cTn>
                                        <p:tgtEl>
                                          <p:spTgt spid="14"/>
                                        </p:tgtEl>
                                        <p:attrNameLst>
                                          <p:attrName>style.visibility</p:attrName>
                                        </p:attrNameLst>
                                      </p:cBhvr>
                                      <p:to>
                                        <p:strVal val="visible"/>
                                      </p:to>
                                    </p:set>
                                    <p:anim calcmode="lin" valueType="num">
                                      <p:cBhvr additive="base">
                                        <p:cTn id="20" dur="500" fill="hold"/>
                                        <p:tgtEl>
                                          <p:spTgt spid="14"/>
                                        </p:tgtEl>
                                        <p:attrNameLst>
                                          <p:attrName>ppt_x</p:attrName>
                                        </p:attrNameLst>
                                      </p:cBhvr>
                                      <p:tavLst>
                                        <p:tav tm="0">
                                          <p:val>
                                            <p:strVal val="1+#ppt_w/2"/>
                                          </p:val>
                                        </p:tav>
                                        <p:tav tm="100000">
                                          <p:val>
                                            <p:strVal val="#ppt_x"/>
                                          </p:val>
                                        </p:tav>
                                      </p:tavLst>
                                    </p:anim>
                                    <p:anim calcmode="lin" valueType="num">
                                      <p:cBhvr additive="base">
                                        <p:cTn id="21" dur="5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p:bldP spid="76" grpId="1"/>
      <p:bldP spid="57"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0" y="1476374"/>
            <a:ext cx="12436475" cy="5267325"/>
            <a:chOff x="0" y="1476374"/>
            <a:chExt cx="12436475" cy="5267325"/>
          </a:xfrm>
        </p:grpSpPr>
        <p:sp>
          <p:nvSpPr>
            <p:cNvPr id="17" name="Rectangle 16"/>
            <p:cNvSpPr/>
            <p:nvPr/>
          </p:nvSpPr>
          <p:spPr bwMode="auto">
            <a:xfrm>
              <a:off x="0" y="1476374"/>
              <a:ext cx="12436475" cy="5267325"/>
            </a:xfrm>
            <a:prstGeom prst="rect">
              <a:avLst/>
            </a:pr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sp>
          <p:nvSpPr>
            <p:cNvPr id="13" name="Rectangle 12"/>
            <p:cNvSpPr/>
            <p:nvPr/>
          </p:nvSpPr>
          <p:spPr>
            <a:xfrm>
              <a:off x="8819922" y="3076349"/>
              <a:ext cx="3429001" cy="2123658"/>
            </a:xfrm>
            <a:prstGeom prst="rect">
              <a:avLst/>
            </a:prstGeom>
          </p:spPr>
          <p:txBody>
            <a:bodyPr wrap="square">
              <a:spAutoFit/>
            </a:bodyPr>
            <a:lstStyle/>
            <a:p>
              <a:r>
                <a:rPr lang="en-US" sz="1600" dirty="0">
                  <a:solidFill>
                    <a:srgbClr val="404040"/>
                  </a:solidFill>
                  <a:latin typeface="Consolas" panose="020B0609020204030204" pitchFamily="49" charset="0"/>
                  <a:cs typeface="Consolas" panose="020B0609020204030204" pitchFamily="49" charset="0"/>
                </a:rPr>
                <a:t>Verification Result:</a:t>
              </a:r>
            </a:p>
            <a:p>
              <a:r>
                <a:rPr lang="en-US" sz="1600" dirty="0">
                  <a:solidFill>
                    <a:srgbClr val="404040"/>
                  </a:solidFill>
                  <a:latin typeface="Consolas" panose="020B0609020204030204" pitchFamily="49" charset="0"/>
                  <a:cs typeface="Consolas" panose="020B0609020204030204" pitchFamily="49" charset="0"/>
                </a:rPr>
                <a:t>JSON:</a:t>
              </a:r>
            </a:p>
            <a:p>
              <a:r>
                <a:rPr lang="en-US" sz="1600" dirty="0">
                  <a:solidFill>
                    <a:srgbClr val="404040"/>
                  </a:solidFill>
                  <a:latin typeface="Consolas" panose="020B0609020204030204" pitchFamily="49" charset="0"/>
                  <a:cs typeface="Consolas" panose="020B0609020204030204" pitchFamily="49" charset="0"/>
                </a:rPr>
                <a:t>[</a:t>
              </a:r>
            </a:p>
            <a:p>
              <a:pPr lvl="1"/>
              <a:r>
                <a:rPr lang="en-US" sz="1600" dirty="0">
                  <a:solidFill>
                    <a:srgbClr val="404040"/>
                  </a:solidFill>
                  <a:latin typeface="Consolas" panose="020B0609020204030204" pitchFamily="49" charset="0"/>
                  <a:cs typeface="Consolas" panose="020B0609020204030204" pitchFamily="49" charset="0"/>
                </a:rPr>
                <a:t>{</a:t>
              </a:r>
            </a:p>
            <a:p>
              <a:pPr lvl="2" indent="-9171"/>
              <a:r>
                <a:rPr lang="en-US" sz="1600" dirty="0">
                  <a:solidFill>
                    <a:srgbClr val="404040"/>
                  </a:solidFill>
                  <a:latin typeface="Consolas" panose="020B0609020204030204" pitchFamily="49" charset="0"/>
                  <a:cs typeface="Consolas" panose="020B0609020204030204" pitchFamily="49" charset="0"/>
                </a:rPr>
                <a:t>"</a:t>
              </a:r>
              <a:r>
                <a:rPr lang="en-US" sz="1600" dirty="0" err="1">
                  <a:solidFill>
                    <a:srgbClr val="404040"/>
                  </a:solidFill>
                  <a:latin typeface="Consolas" panose="020B0609020204030204" pitchFamily="49" charset="0"/>
                  <a:cs typeface="Consolas" panose="020B0609020204030204" pitchFamily="49" charset="0"/>
                </a:rPr>
                <a:t>isIdentical</a:t>
              </a:r>
              <a:r>
                <a:rPr lang="en-US" sz="1600" dirty="0">
                  <a:solidFill>
                    <a:srgbClr val="404040"/>
                  </a:solidFill>
                  <a:latin typeface="Consolas" panose="020B0609020204030204" pitchFamily="49" charset="0"/>
                  <a:cs typeface="Consolas" panose="020B0609020204030204" pitchFamily="49" charset="0"/>
                </a:rPr>
                <a:t>":false,</a:t>
              </a:r>
            </a:p>
            <a:p>
              <a:pPr lvl="2" indent="-9171"/>
              <a:r>
                <a:rPr lang="en-US" sz="1600" dirty="0">
                  <a:solidFill>
                    <a:srgbClr val="404040"/>
                  </a:solidFill>
                  <a:latin typeface="Consolas" panose="020B0609020204030204" pitchFamily="49" charset="0"/>
                  <a:cs typeface="Consolas" panose="020B0609020204030204" pitchFamily="49" charset="0"/>
                </a:rPr>
                <a:t>"confidence":0.01 </a:t>
              </a:r>
            </a:p>
            <a:p>
              <a:pPr lvl="1" indent="-9171"/>
              <a:r>
                <a:rPr lang="en-US" sz="1600" dirty="0">
                  <a:solidFill>
                    <a:srgbClr val="404040"/>
                  </a:solidFill>
                  <a:latin typeface="Consolas" panose="020B0609020204030204" pitchFamily="49" charset="0"/>
                  <a:cs typeface="Consolas" panose="020B0609020204030204" pitchFamily="49" charset="0"/>
                </a:rPr>
                <a:t>}</a:t>
              </a:r>
            </a:p>
            <a:p>
              <a:pPr indent="-9171"/>
              <a:r>
                <a:rPr lang="en-US" sz="1600" dirty="0">
                  <a:solidFill>
                    <a:srgbClr val="404040"/>
                  </a:solidFill>
                  <a:latin typeface="Consolas" panose="020B0609020204030204" pitchFamily="49" charset="0"/>
                  <a:cs typeface="Consolas" panose="020B0609020204030204" pitchFamily="49" charset="0"/>
                </a:rPr>
                <a:t>]</a:t>
              </a:r>
            </a:p>
          </p:txBody>
        </p:sp>
      </p:grpSp>
      <p:sp>
        <p:nvSpPr>
          <p:cNvPr id="10" name="Title 7"/>
          <p:cNvSpPr txBox="1">
            <a:spLocks/>
          </p:cNvSpPr>
          <p:nvPr/>
        </p:nvSpPr>
        <p:spPr>
          <a:xfrm>
            <a:off x="1538288" y="295275"/>
            <a:ext cx="10593387" cy="917575"/>
          </a:xfrm>
          <a:prstGeom prst="rect">
            <a:avLst/>
          </a:prstGeom>
        </p:spPr>
        <p:txBody>
          <a:bodyPr vert="horz" wrap="square" lIns="146304" tIns="91440" rIns="146304" bIns="91440"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a:gradFill>
                  <a:gsLst>
                    <a:gs pos="1250">
                      <a:srgbClr val="404040"/>
                    </a:gs>
                    <a:gs pos="100000">
                      <a:srgbClr val="404040"/>
                    </a:gs>
                  </a:gsLst>
                  <a:lin ang="5400000" scaled="0"/>
                </a:gradFill>
              </a:rPr>
              <a:t>Face API – Verification</a:t>
            </a:r>
          </a:p>
        </p:txBody>
      </p:sp>
      <p:grpSp>
        <p:nvGrpSpPr>
          <p:cNvPr id="11" name="Group 10"/>
          <p:cNvGrpSpPr/>
          <p:nvPr/>
        </p:nvGrpSpPr>
        <p:grpSpPr>
          <a:xfrm>
            <a:off x="-355601" y="301625"/>
            <a:ext cx="1849438" cy="917575"/>
            <a:chOff x="-355601" y="301625"/>
            <a:chExt cx="1849438" cy="917575"/>
          </a:xfrm>
        </p:grpSpPr>
        <p:sp>
          <p:nvSpPr>
            <p:cNvPr id="14" name="Freeform 5"/>
            <p:cNvSpPr>
              <a:spLocks/>
            </p:cNvSpPr>
            <p:nvPr/>
          </p:nvSpPr>
          <p:spPr bwMode="auto">
            <a:xfrm>
              <a:off x="-355601" y="301625"/>
              <a:ext cx="1849438" cy="917575"/>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rgbClr val="01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pic>
          <p:nvPicPr>
            <p:cNvPr id="15" name="Picture 14"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875" y="373940"/>
              <a:ext cx="766762" cy="772944"/>
            </a:xfrm>
            <a:prstGeom prst="rect">
              <a:avLst/>
            </a:prstGeom>
          </p:spPr>
        </p:pic>
      </p:grpSp>
      <p:sp>
        <p:nvSpPr>
          <p:cNvPr id="19" name="Chevron 18"/>
          <p:cNvSpPr/>
          <p:nvPr/>
        </p:nvSpPr>
        <p:spPr bwMode="auto">
          <a:xfrm>
            <a:off x="5989637" y="1483404"/>
            <a:ext cx="2743200" cy="5257801"/>
          </a:xfrm>
          <a:prstGeom prst="chevron">
            <a:avLst>
              <a:gd name="adj" fmla="val 42593"/>
            </a:avLst>
          </a:prstGeom>
          <a:solidFill>
            <a:srgbClr val="D7D7D7"/>
          </a:solidFill>
          <a:ln w="9525" cap="flat" cmpd="sng" algn="ctr">
            <a:noFill/>
            <a:prstDash val="solid"/>
          </a:ln>
          <a:effectLst/>
        </p:spPr>
        <p:txBody>
          <a:bodyPr lIns="121725" tIns="60862" rIns="121725" bIns="60862" rtlCol="0" anchor="ctr"/>
          <a:lstStyle/>
          <a:p>
            <a:pPr defTabSz="914400"/>
            <a:endParaRPr lang="en-US" sz="1400" kern="0" dirty="0">
              <a:solidFill>
                <a:srgbClr val="FFFFFF"/>
              </a:solidFill>
            </a:endParaRPr>
          </a:p>
        </p:txBody>
      </p:sp>
      <p:sp>
        <p:nvSpPr>
          <p:cNvPr id="21" name="Freeform 20"/>
          <p:cNvSpPr/>
          <p:nvPr/>
        </p:nvSpPr>
        <p:spPr bwMode="auto">
          <a:xfrm>
            <a:off x="0" y="1483403"/>
            <a:ext cx="7955757" cy="5260297"/>
          </a:xfrm>
          <a:custGeom>
            <a:avLst/>
            <a:gdLst>
              <a:gd name="connsiteX0" fmla="*/ 0 w 7955757"/>
              <a:gd name="connsiteY0" fmla="*/ 0 h 5260297"/>
              <a:gd name="connsiteX1" fmla="*/ 2103438 w 7955757"/>
              <a:gd name="connsiteY1" fmla="*/ 0 h 5260297"/>
              <a:gd name="connsiteX2" fmla="*/ 2103438 w 7955757"/>
              <a:gd name="connsiteY2" fmla="*/ 1 h 5260297"/>
              <a:gd name="connsiteX3" fmla="*/ 6778641 w 7955757"/>
              <a:gd name="connsiteY3" fmla="*/ 1 h 5260297"/>
              <a:gd name="connsiteX4" fmla="*/ 7955757 w 7955757"/>
              <a:gd name="connsiteY4" fmla="*/ 2628902 h 5260297"/>
              <a:gd name="connsiteX5" fmla="*/ 6778641 w 7955757"/>
              <a:gd name="connsiteY5" fmla="*/ 5257802 h 5260297"/>
              <a:gd name="connsiteX6" fmla="*/ 2103438 w 7955757"/>
              <a:gd name="connsiteY6" fmla="*/ 5257802 h 5260297"/>
              <a:gd name="connsiteX7" fmla="*/ 2103438 w 7955757"/>
              <a:gd name="connsiteY7" fmla="*/ 5260297 h 5260297"/>
              <a:gd name="connsiteX8" fmla="*/ 0 w 7955757"/>
              <a:gd name="connsiteY8" fmla="*/ 5260297 h 5260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955757" h="5260297">
                <a:moveTo>
                  <a:pt x="0" y="0"/>
                </a:moveTo>
                <a:lnTo>
                  <a:pt x="2103438" y="0"/>
                </a:lnTo>
                <a:lnTo>
                  <a:pt x="2103438" y="1"/>
                </a:lnTo>
                <a:lnTo>
                  <a:pt x="6778641" y="1"/>
                </a:lnTo>
                <a:lnTo>
                  <a:pt x="7955757" y="2628902"/>
                </a:lnTo>
                <a:lnTo>
                  <a:pt x="6778641" y="5257802"/>
                </a:lnTo>
                <a:lnTo>
                  <a:pt x="2103438" y="5257802"/>
                </a:lnTo>
                <a:lnTo>
                  <a:pt x="2103438" y="5260297"/>
                </a:lnTo>
                <a:lnTo>
                  <a:pt x="0" y="5260297"/>
                </a:lnTo>
                <a:close/>
              </a:path>
            </a:pathLst>
          </a:cu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p:nvSpPr>
        <p:spPr>
          <a:xfrm>
            <a:off x="401638" y="2209066"/>
            <a:ext cx="5181600" cy="830997"/>
          </a:xfrm>
          <a:prstGeom prst="rect">
            <a:avLst/>
          </a:prstGeom>
        </p:spPr>
        <p:txBody>
          <a:bodyPr wrap="square">
            <a:spAutoFit/>
          </a:bodyPr>
          <a:lstStyle/>
          <a:p>
            <a:r>
              <a:rPr lang="en-US" sz="2400" dirty="0">
                <a:gradFill>
                  <a:gsLst>
                    <a:gs pos="79646">
                      <a:srgbClr val="FFFFFF"/>
                    </a:gs>
                    <a:gs pos="45000">
                      <a:srgbClr val="FFFFFF"/>
                    </a:gs>
                  </a:gsLst>
                  <a:lin ang="5400000" scaled="0"/>
                </a:gradFill>
              </a:rPr>
              <a:t>Given two faces, determine whether they are the same person</a:t>
            </a:r>
          </a:p>
        </p:txBody>
      </p:sp>
      <p:sp>
        <p:nvSpPr>
          <p:cNvPr id="12" name="Left-Right Arrow 11"/>
          <p:cNvSpPr/>
          <p:nvPr/>
        </p:nvSpPr>
        <p:spPr bwMode="auto">
          <a:xfrm>
            <a:off x="3170237" y="4331789"/>
            <a:ext cx="916593" cy="457200"/>
          </a:xfrm>
          <a:prstGeom prst="leftRightArrow">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0" name="Half Frame 49"/>
          <p:cNvSpPr/>
          <p:nvPr/>
        </p:nvSpPr>
        <p:spPr bwMode="auto">
          <a:xfrm>
            <a:off x="4389437" y="3396337"/>
            <a:ext cx="283774" cy="283774"/>
          </a:xfrm>
          <a:prstGeom prst="halfFram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1" name="Half Frame 50"/>
          <p:cNvSpPr/>
          <p:nvPr/>
        </p:nvSpPr>
        <p:spPr bwMode="auto">
          <a:xfrm flipH="1">
            <a:off x="6439217" y="3396337"/>
            <a:ext cx="283774" cy="283774"/>
          </a:xfrm>
          <a:prstGeom prst="halfFram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2" name="Half Frame 51"/>
          <p:cNvSpPr/>
          <p:nvPr/>
        </p:nvSpPr>
        <p:spPr bwMode="auto">
          <a:xfrm flipV="1">
            <a:off x="4389437" y="5438528"/>
            <a:ext cx="283774" cy="283774"/>
          </a:xfrm>
          <a:prstGeom prst="halfFram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3" name="Half Frame 52"/>
          <p:cNvSpPr/>
          <p:nvPr/>
        </p:nvSpPr>
        <p:spPr bwMode="auto">
          <a:xfrm flipH="1" flipV="1">
            <a:off x="6439217" y="5438528"/>
            <a:ext cx="283774" cy="283774"/>
          </a:xfrm>
          <a:prstGeom prst="halfFram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pic>
        <p:nvPicPr>
          <p:cNvPr id="2050" name="Picture 2" descr="https://media.licdn.com/mpr/mpr/shrinknp_200_200/AAEAAQAAAAAAAANWAAAAJDgzYzVhZmY2LTA3MTctNGM4OS1iYTQxLTBmNjQ0MWU0Njk4OQ.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559707" y="3597443"/>
            <a:ext cx="1995602" cy="1995602"/>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71"/>
          <p:cNvPicPr>
            <a:picLocks noChangeAspect="1"/>
          </p:cNvPicPr>
          <p:nvPr/>
        </p:nvPicPr>
        <p:blipFill>
          <a:blip r:embed="rId5"/>
          <a:stretch>
            <a:fillRect/>
          </a:stretch>
        </p:blipFill>
        <p:spPr>
          <a:xfrm>
            <a:off x="580945" y="3308563"/>
            <a:ext cx="2575726" cy="2503651"/>
          </a:xfrm>
          <a:prstGeom prst="rect">
            <a:avLst/>
          </a:prstGeom>
        </p:spPr>
      </p:pic>
      <p:sp>
        <p:nvSpPr>
          <p:cNvPr id="78" name="Rectangle 77"/>
          <p:cNvSpPr/>
          <p:nvPr/>
        </p:nvSpPr>
        <p:spPr bwMode="auto">
          <a:xfrm>
            <a:off x="5114724" y="4048245"/>
            <a:ext cx="690057" cy="820146"/>
          </a:xfrm>
          <a:prstGeom prst="rect">
            <a:avLst/>
          </a:prstGeom>
          <a:noFill/>
          <a:ln w="38100">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88" name="TextBox 87"/>
          <p:cNvSpPr txBox="1"/>
          <p:nvPr/>
        </p:nvSpPr>
        <p:spPr>
          <a:xfrm>
            <a:off x="5676509" y="4332942"/>
            <a:ext cx="425437" cy="572464"/>
          </a:xfrm>
          <a:prstGeom prst="rect">
            <a:avLst/>
          </a:prstGeom>
          <a:noFill/>
        </p:spPr>
        <p:txBody>
          <a:bodyPr wrap="none" lIns="182880" tIns="146304" rIns="182880" bIns="146304" rtlCol="0">
            <a:spAutoFit/>
          </a:bodyPr>
          <a:lstStyle/>
          <a:p>
            <a:pPr>
              <a:lnSpc>
                <a:spcPct val="90000"/>
              </a:lnSpc>
              <a:spcAft>
                <a:spcPts val="600"/>
              </a:spcAft>
            </a:pPr>
            <a:r>
              <a:rPr lang="en-US" sz="2000" dirty="0">
                <a:solidFill>
                  <a:schemeClr val="bg1"/>
                </a:solidFill>
              </a:rPr>
              <a:t>.</a:t>
            </a:r>
          </a:p>
        </p:txBody>
      </p:sp>
      <p:sp>
        <p:nvSpPr>
          <p:cNvPr id="103" name="TextBox 102"/>
          <p:cNvSpPr txBox="1"/>
          <p:nvPr/>
        </p:nvSpPr>
        <p:spPr>
          <a:xfrm>
            <a:off x="5010427" y="3993286"/>
            <a:ext cx="425437" cy="572464"/>
          </a:xfrm>
          <a:prstGeom prst="rect">
            <a:avLst/>
          </a:prstGeom>
          <a:noFill/>
        </p:spPr>
        <p:txBody>
          <a:bodyPr wrap="none" lIns="182880" tIns="146304" rIns="182880" bIns="146304" rtlCol="0">
            <a:spAutoFit/>
          </a:bodyPr>
          <a:lstStyle/>
          <a:p>
            <a:pPr>
              <a:lnSpc>
                <a:spcPct val="90000"/>
              </a:lnSpc>
              <a:spcAft>
                <a:spcPts val="600"/>
              </a:spcAft>
            </a:pPr>
            <a:r>
              <a:rPr lang="en-US" sz="2000" dirty="0">
                <a:solidFill>
                  <a:schemeClr val="bg1"/>
                </a:solidFill>
              </a:rPr>
              <a:t>.</a:t>
            </a:r>
          </a:p>
        </p:txBody>
      </p:sp>
      <p:sp>
        <p:nvSpPr>
          <p:cNvPr id="105" name="TextBox 104"/>
          <p:cNvSpPr txBox="1"/>
          <p:nvPr/>
        </p:nvSpPr>
        <p:spPr>
          <a:xfrm>
            <a:off x="5148282" y="3975588"/>
            <a:ext cx="425437" cy="572464"/>
          </a:xfrm>
          <a:prstGeom prst="rect">
            <a:avLst/>
          </a:prstGeom>
          <a:noFill/>
        </p:spPr>
        <p:txBody>
          <a:bodyPr wrap="none" lIns="182880" tIns="146304" rIns="182880" bIns="146304" rtlCol="0">
            <a:spAutoFit/>
          </a:bodyPr>
          <a:lstStyle/>
          <a:p>
            <a:pPr>
              <a:lnSpc>
                <a:spcPct val="90000"/>
              </a:lnSpc>
              <a:spcAft>
                <a:spcPts val="600"/>
              </a:spcAft>
            </a:pPr>
            <a:r>
              <a:rPr lang="en-US" sz="2000" dirty="0">
                <a:solidFill>
                  <a:schemeClr val="bg1"/>
                </a:solidFill>
              </a:rPr>
              <a:t>.</a:t>
            </a:r>
          </a:p>
        </p:txBody>
      </p:sp>
      <p:sp>
        <p:nvSpPr>
          <p:cNvPr id="106" name="TextBox 105"/>
          <p:cNvSpPr txBox="1"/>
          <p:nvPr/>
        </p:nvSpPr>
        <p:spPr>
          <a:xfrm>
            <a:off x="4960730" y="3967446"/>
            <a:ext cx="425437" cy="572464"/>
          </a:xfrm>
          <a:prstGeom prst="rect">
            <a:avLst/>
          </a:prstGeom>
          <a:noFill/>
        </p:spPr>
        <p:txBody>
          <a:bodyPr wrap="none" lIns="182880" tIns="146304" rIns="182880" bIns="146304" rtlCol="0">
            <a:spAutoFit/>
          </a:bodyPr>
          <a:lstStyle/>
          <a:p>
            <a:pPr>
              <a:lnSpc>
                <a:spcPct val="90000"/>
              </a:lnSpc>
              <a:spcAft>
                <a:spcPts val="600"/>
              </a:spcAft>
            </a:pPr>
            <a:r>
              <a:rPr lang="en-US" sz="2000" dirty="0">
                <a:solidFill>
                  <a:schemeClr val="bg1"/>
                </a:solidFill>
              </a:rPr>
              <a:t>.</a:t>
            </a:r>
          </a:p>
        </p:txBody>
      </p:sp>
      <p:sp>
        <p:nvSpPr>
          <p:cNvPr id="107" name="TextBox 106"/>
          <p:cNvSpPr txBox="1"/>
          <p:nvPr/>
        </p:nvSpPr>
        <p:spPr>
          <a:xfrm>
            <a:off x="5113217" y="3904465"/>
            <a:ext cx="425437" cy="572464"/>
          </a:xfrm>
          <a:prstGeom prst="rect">
            <a:avLst/>
          </a:prstGeom>
          <a:noFill/>
        </p:spPr>
        <p:txBody>
          <a:bodyPr wrap="none" lIns="182880" tIns="146304" rIns="182880" bIns="146304" rtlCol="0">
            <a:spAutoFit/>
          </a:bodyPr>
          <a:lstStyle/>
          <a:p>
            <a:pPr>
              <a:lnSpc>
                <a:spcPct val="90000"/>
              </a:lnSpc>
              <a:spcAft>
                <a:spcPts val="600"/>
              </a:spcAft>
            </a:pPr>
            <a:r>
              <a:rPr lang="en-US" sz="2000" dirty="0">
                <a:solidFill>
                  <a:schemeClr val="bg1"/>
                </a:solidFill>
              </a:rPr>
              <a:t>.</a:t>
            </a:r>
          </a:p>
        </p:txBody>
      </p:sp>
      <p:sp>
        <p:nvSpPr>
          <p:cNvPr id="108" name="TextBox 107"/>
          <p:cNvSpPr txBox="1"/>
          <p:nvPr/>
        </p:nvSpPr>
        <p:spPr>
          <a:xfrm>
            <a:off x="5274541" y="3856155"/>
            <a:ext cx="425437" cy="572464"/>
          </a:xfrm>
          <a:prstGeom prst="rect">
            <a:avLst/>
          </a:prstGeom>
          <a:noFill/>
        </p:spPr>
        <p:txBody>
          <a:bodyPr wrap="none" lIns="182880" tIns="146304" rIns="182880" bIns="146304" rtlCol="0">
            <a:spAutoFit/>
          </a:bodyPr>
          <a:lstStyle/>
          <a:p>
            <a:pPr>
              <a:lnSpc>
                <a:spcPct val="90000"/>
              </a:lnSpc>
              <a:spcAft>
                <a:spcPts val="600"/>
              </a:spcAft>
            </a:pPr>
            <a:r>
              <a:rPr lang="en-US" sz="2000" dirty="0">
                <a:solidFill>
                  <a:schemeClr val="bg1"/>
                </a:solidFill>
              </a:rPr>
              <a:t>.</a:t>
            </a:r>
          </a:p>
        </p:txBody>
      </p:sp>
      <p:sp>
        <p:nvSpPr>
          <p:cNvPr id="109" name="TextBox 108"/>
          <p:cNvSpPr txBox="1"/>
          <p:nvPr/>
        </p:nvSpPr>
        <p:spPr>
          <a:xfrm>
            <a:off x="5465917" y="3841484"/>
            <a:ext cx="425437" cy="572464"/>
          </a:xfrm>
          <a:prstGeom prst="rect">
            <a:avLst/>
          </a:prstGeom>
          <a:noFill/>
        </p:spPr>
        <p:txBody>
          <a:bodyPr wrap="none" lIns="182880" tIns="146304" rIns="182880" bIns="146304" rtlCol="0">
            <a:spAutoFit/>
          </a:bodyPr>
          <a:lstStyle/>
          <a:p>
            <a:pPr>
              <a:lnSpc>
                <a:spcPct val="90000"/>
              </a:lnSpc>
              <a:spcAft>
                <a:spcPts val="600"/>
              </a:spcAft>
            </a:pPr>
            <a:r>
              <a:rPr lang="en-US" sz="2000" dirty="0">
                <a:solidFill>
                  <a:schemeClr val="bg1"/>
                </a:solidFill>
              </a:rPr>
              <a:t>.</a:t>
            </a:r>
          </a:p>
        </p:txBody>
      </p:sp>
      <p:sp>
        <p:nvSpPr>
          <p:cNvPr id="114" name="TextBox 113"/>
          <p:cNvSpPr txBox="1"/>
          <p:nvPr/>
        </p:nvSpPr>
        <p:spPr>
          <a:xfrm>
            <a:off x="5218700" y="4143513"/>
            <a:ext cx="425437" cy="572464"/>
          </a:xfrm>
          <a:prstGeom prst="rect">
            <a:avLst/>
          </a:prstGeom>
          <a:noFill/>
        </p:spPr>
        <p:txBody>
          <a:bodyPr wrap="none" lIns="182880" tIns="146304" rIns="182880" bIns="146304" rtlCol="0">
            <a:spAutoFit/>
          </a:bodyPr>
          <a:lstStyle/>
          <a:p>
            <a:pPr>
              <a:lnSpc>
                <a:spcPct val="90000"/>
              </a:lnSpc>
              <a:spcAft>
                <a:spcPts val="600"/>
              </a:spcAft>
            </a:pPr>
            <a:r>
              <a:rPr lang="en-US" sz="2000" dirty="0">
                <a:solidFill>
                  <a:schemeClr val="bg1"/>
                </a:solidFill>
              </a:rPr>
              <a:t>.</a:t>
            </a:r>
          </a:p>
        </p:txBody>
      </p:sp>
      <p:sp>
        <p:nvSpPr>
          <p:cNvPr id="115" name="TextBox 114"/>
          <p:cNvSpPr txBox="1"/>
          <p:nvPr/>
        </p:nvSpPr>
        <p:spPr>
          <a:xfrm>
            <a:off x="5148068" y="4148204"/>
            <a:ext cx="425437" cy="572464"/>
          </a:xfrm>
          <a:prstGeom prst="rect">
            <a:avLst/>
          </a:prstGeom>
          <a:noFill/>
        </p:spPr>
        <p:txBody>
          <a:bodyPr wrap="none" lIns="182880" tIns="146304" rIns="182880" bIns="146304" rtlCol="0">
            <a:spAutoFit/>
          </a:bodyPr>
          <a:lstStyle/>
          <a:p>
            <a:pPr>
              <a:lnSpc>
                <a:spcPct val="90000"/>
              </a:lnSpc>
              <a:spcAft>
                <a:spcPts val="600"/>
              </a:spcAft>
            </a:pPr>
            <a:r>
              <a:rPr lang="en-US" sz="2000" dirty="0">
                <a:solidFill>
                  <a:schemeClr val="bg1"/>
                </a:solidFill>
              </a:rPr>
              <a:t>.</a:t>
            </a:r>
          </a:p>
        </p:txBody>
      </p:sp>
      <p:sp>
        <p:nvSpPr>
          <p:cNvPr id="116" name="TextBox 115"/>
          <p:cNvSpPr txBox="1"/>
          <p:nvPr/>
        </p:nvSpPr>
        <p:spPr>
          <a:xfrm>
            <a:off x="5336965" y="4113329"/>
            <a:ext cx="425437" cy="572464"/>
          </a:xfrm>
          <a:prstGeom prst="rect">
            <a:avLst/>
          </a:prstGeom>
          <a:noFill/>
        </p:spPr>
        <p:txBody>
          <a:bodyPr wrap="none" lIns="182880" tIns="146304" rIns="182880" bIns="146304" rtlCol="0">
            <a:spAutoFit/>
          </a:bodyPr>
          <a:lstStyle/>
          <a:p>
            <a:pPr>
              <a:lnSpc>
                <a:spcPct val="90000"/>
              </a:lnSpc>
              <a:spcAft>
                <a:spcPts val="600"/>
              </a:spcAft>
            </a:pPr>
            <a:r>
              <a:rPr lang="en-US" sz="2000" dirty="0">
                <a:solidFill>
                  <a:schemeClr val="bg1"/>
                </a:solidFill>
              </a:rPr>
              <a:t>.</a:t>
            </a:r>
          </a:p>
        </p:txBody>
      </p:sp>
      <p:sp>
        <p:nvSpPr>
          <p:cNvPr id="118" name="TextBox 117"/>
          <p:cNvSpPr txBox="1"/>
          <p:nvPr/>
        </p:nvSpPr>
        <p:spPr>
          <a:xfrm>
            <a:off x="5281124" y="3951423"/>
            <a:ext cx="425437" cy="572464"/>
          </a:xfrm>
          <a:prstGeom prst="rect">
            <a:avLst/>
          </a:prstGeom>
          <a:noFill/>
        </p:spPr>
        <p:txBody>
          <a:bodyPr wrap="none" lIns="182880" tIns="146304" rIns="182880" bIns="146304" rtlCol="0">
            <a:spAutoFit/>
          </a:bodyPr>
          <a:lstStyle/>
          <a:p>
            <a:pPr>
              <a:lnSpc>
                <a:spcPct val="90000"/>
              </a:lnSpc>
              <a:spcAft>
                <a:spcPts val="600"/>
              </a:spcAft>
            </a:pPr>
            <a:r>
              <a:rPr lang="en-US" sz="2000" dirty="0">
                <a:solidFill>
                  <a:schemeClr val="bg1"/>
                </a:solidFill>
              </a:rPr>
              <a:t>.</a:t>
            </a:r>
          </a:p>
        </p:txBody>
      </p:sp>
      <p:sp>
        <p:nvSpPr>
          <p:cNvPr id="125" name="TextBox 124"/>
          <p:cNvSpPr txBox="1"/>
          <p:nvPr/>
        </p:nvSpPr>
        <p:spPr>
          <a:xfrm>
            <a:off x="5448235" y="3913960"/>
            <a:ext cx="425437" cy="572464"/>
          </a:xfrm>
          <a:prstGeom prst="rect">
            <a:avLst/>
          </a:prstGeom>
          <a:noFill/>
        </p:spPr>
        <p:txBody>
          <a:bodyPr wrap="none" lIns="182880" tIns="146304" rIns="182880" bIns="146304" rtlCol="0">
            <a:spAutoFit/>
          </a:bodyPr>
          <a:lstStyle/>
          <a:p>
            <a:pPr>
              <a:lnSpc>
                <a:spcPct val="90000"/>
              </a:lnSpc>
              <a:spcAft>
                <a:spcPts val="600"/>
              </a:spcAft>
            </a:pPr>
            <a:r>
              <a:rPr lang="en-US" sz="2000" dirty="0">
                <a:solidFill>
                  <a:schemeClr val="bg1"/>
                </a:solidFill>
              </a:rPr>
              <a:t>.</a:t>
            </a:r>
          </a:p>
        </p:txBody>
      </p:sp>
      <p:sp>
        <p:nvSpPr>
          <p:cNvPr id="126" name="TextBox 125"/>
          <p:cNvSpPr txBox="1"/>
          <p:nvPr/>
        </p:nvSpPr>
        <p:spPr>
          <a:xfrm>
            <a:off x="5165750" y="4281134"/>
            <a:ext cx="425437" cy="572464"/>
          </a:xfrm>
          <a:prstGeom prst="rect">
            <a:avLst/>
          </a:prstGeom>
          <a:noFill/>
        </p:spPr>
        <p:txBody>
          <a:bodyPr wrap="none" lIns="182880" tIns="146304" rIns="182880" bIns="146304" rtlCol="0">
            <a:spAutoFit/>
          </a:bodyPr>
          <a:lstStyle/>
          <a:p>
            <a:pPr>
              <a:lnSpc>
                <a:spcPct val="90000"/>
              </a:lnSpc>
              <a:spcAft>
                <a:spcPts val="600"/>
              </a:spcAft>
            </a:pPr>
            <a:r>
              <a:rPr lang="en-US" sz="2000" dirty="0">
                <a:solidFill>
                  <a:schemeClr val="bg1"/>
                </a:solidFill>
              </a:rPr>
              <a:t>.</a:t>
            </a:r>
          </a:p>
        </p:txBody>
      </p:sp>
      <p:sp>
        <p:nvSpPr>
          <p:cNvPr id="127" name="TextBox 126"/>
          <p:cNvSpPr txBox="1"/>
          <p:nvPr/>
        </p:nvSpPr>
        <p:spPr>
          <a:xfrm>
            <a:off x="5399033" y="4244684"/>
            <a:ext cx="425437" cy="572464"/>
          </a:xfrm>
          <a:prstGeom prst="rect">
            <a:avLst/>
          </a:prstGeom>
          <a:noFill/>
        </p:spPr>
        <p:txBody>
          <a:bodyPr wrap="none" lIns="182880" tIns="146304" rIns="182880" bIns="146304" rtlCol="0">
            <a:spAutoFit/>
          </a:bodyPr>
          <a:lstStyle/>
          <a:p>
            <a:pPr>
              <a:lnSpc>
                <a:spcPct val="90000"/>
              </a:lnSpc>
              <a:spcAft>
                <a:spcPts val="600"/>
              </a:spcAft>
            </a:pPr>
            <a:r>
              <a:rPr lang="en-US" sz="2000" dirty="0">
                <a:solidFill>
                  <a:schemeClr val="bg1"/>
                </a:solidFill>
              </a:rPr>
              <a:t>.</a:t>
            </a:r>
          </a:p>
        </p:txBody>
      </p:sp>
    </p:spTree>
    <p:extLst>
      <p:ext uri="{BB962C8B-B14F-4D97-AF65-F5344CB8AC3E}">
        <p14:creationId xmlns:p14="http://schemas.microsoft.com/office/powerpoint/2010/main" val="33020666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0-#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5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par>
                                <p:cTn id="12" presetID="42" presetClass="path" presetSubtype="0" decel="100000" fill="hold" grpId="1" nodeType="withEffect">
                                  <p:stCondLst>
                                    <p:cond delay="250"/>
                                  </p:stCondLst>
                                  <p:childTnLst>
                                    <p:animMotion origin="layout" path="M 0.01519 0.00045 L 2.30023E-6 2.46482E-6 " pathEditMode="relative" rAng="0" ptsTypes="AA">
                                      <p:cBhvr>
                                        <p:cTn id="13" dur="500" fill="hold"/>
                                        <p:tgtEl>
                                          <p:spTgt spid="10"/>
                                        </p:tgtEl>
                                        <p:attrNameLst>
                                          <p:attrName>ppt_x</p:attrName>
                                          <p:attrName>ppt_y</p:attrName>
                                        </p:attrNameLst>
                                      </p:cBhvr>
                                      <p:rCtr x="-76600" y="-2300"/>
                                    </p:animMotion>
                                  </p:childTnLst>
                                </p:cTn>
                              </p:par>
                              <p:par>
                                <p:cTn id="14" presetID="2" presetClass="entr" presetSubtype="8" decel="100000" fill="hold" grpId="0" nodeType="withEffect">
                                  <p:stCondLst>
                                    <p:cond delay="250"/>
                                  </p:stCondLst>
                                  <p:childTnLst>
                                    <p:set>
                                      <p:cBhvr>
                                        <p:cTn id="15" dur="1" fill="hold">
                                          <p:stCondLst>
                                            <p:cond delay="0"/>
                                          </p:stCondLst>
                                        </p:cTn>
                                        <p:tgtEl>
                                          <p:spTgt spid="19"/>
                                        </p:tgtEl>
                                        <p:attrNameLst>
                                          <p:attrName>style.visibility</p:attrName>
                                        </p:attrNameLst>
                                      </p:cBhvr>
                                      <p:to>
                                        <p:strVal val="visible"/>
                                      </p:to>
                                    </p:set>
                                    <p:anim calcmode="lin" valueType="num">
                                      <p:cBhvr additive="base">
                                        <p:cTn id="16" dur="500" fill="hold"/>
                                        <p:tgtEl>
                                          <p:spTgt spid="19"/>
                                        </p:tgtEl>
                                        <p:attrNameLst>
                                          <p:attrName>ppt_x</p:attrName>
                                        </p:attrNameLst>
                                      </p:cBhvr>
                                      <p:tavLst>
                                        <p:tav tm="0">
                                          <p:val>
                                            <p:strVal val="0-#ppt_w/2"/>
                                          </p:val>
                                        </p:tav>
                                        <p:tav tm="100000">
                                          <p:val>
                                            <p:strVal val="#ppt_x"/>
                                          </p:val>
                                        </p:tav>
                                      </p:tavLst>
                                    </p:anim>
                                    <p:anim calcmode="lin" valueType="num">
                                      <p:cBhvr additive="base">
                                        <p:cTn id="17" dur="500" fill="hold"/>
                                        <p:tgtEl>
                                          <p:spTgt spid="19"/>
                                        </p:tgtEl>
                                        <p:attrNameLst>
                                          <p:attrName>ppt_y</p:attrName>
                                        </p:attrNameLst>
                                      </p:cBhvr>
                                      <p:tavLst>
                                        <p:tav tm="0">
                                          <p:val>
                                            <p:strVal val="#ppt_y"/>
                                          </p:val>
                                        </p:tav>
                                        <p:tav tm="100000">
                                          <p:val>
                                            <p:strVal val="#ppt_y"/>
                                          </p:val>
                                        </p:tav>
                                      </p:tavLst>
                                    </p:anim>
                                  </p:childTnLst>
                                </p:cTn>
                              </p:par>
                              <p:par>
                                <p:cTn id="18" presetID="2" presetClass="entr" presetSubtype="2" decel="100000" fill="hold" nodeType="withEffect">
                                  <p:stCondLst>
                                    <p:cond delay="250"/>
                                  </p:stCondLst>
                                  <p:childTnLst>
                                    <p:set>
                                      <p:cBhvr>
                                        <p:cTn id="19" dur="1" fill="hold">
                                          <p:stCondLst>
                                            <p:cond delay="0"/>
                                          </p:stCondLst>
                                        </p:cTn>
                                        <p:tgtEl>
                                          <p:spTgt spid="4"/>
                                        </p:tgtEl>
                                        <p:attrNameLst>
                                          <p:attrName>style.visibility</p:attrName>
                                        </p:attrNameLst>
                                      </p:cBhvr>
                                      <p:to>
                                        <p:strVal val="visible"/>
                                      </p:to>
                                    </p:set>
                                    <p:anim calcmode="lin" valueType="num">
                                      <p:cBhvr additive="base">
                                        <p:cTn id="20" dur="500" fill="hold"/>
                                        <p:tgtEl>
                                          <p:spTgt spid="4"/>
                                        </p:tgtEl>
                                        <p:attrNameLst>
                                          <p:attrName>ppt_x</p:attrName>
                                        </p:attrNameLst>
                                      </p:cBhvr>
                                      <p:tavLst>
                                        <p:tav tm="0">
                                          <p:val>
                                            <p:strVal val="1+#ppt_w/2"/>
                                          </p:val>
                                        </p:tav>
                                        <p:tav tm="100000">
                                          <p:val>
                                            <p:strVal val="#ppt_x"/>
                                          </p:val>
                                        </p:tav>
                                      </p:tavLst>
                                    </p:anim>
                                    <p:anim calcmode="lin" valueType="num">
                                      <p:cBhvr additive="base">
                                        <p:cTn id="21"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P spid="19"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11500" dirty="0"/>
              <a:t>Demo</a:t>
            </a:r>
          </a:p>
        </p:txBody>
      </p:sp>
      <p:grpSp>
        <p:nvGrpSpPr>
          <p:cNvPr id="122" name="Group 121"/>
          <p:cNvGrpSpPr/>
          <p:nvPr/>
        </p:nvGrpSpPr>
        <p:grpSpPr>
          <a:xfrm>
            <a:off x="7056437" y="1058862"/>
            <a:ext cx="4187064" cy="5029200"/>
            <a:chOff x="2103437" y="3649986"/>
            <a:chExt cx="1828800" cy="2365375"/>
          </a:xfrm>
        </p:grpSpPr>
        <p:grpSp>
          <p:nvGrpSpPr>
            <p:cNvPr id="97" name="Group 96"/>
            <p:cNvGrpSpPr/>
            <p:nvPr/>
          </p:nvGrpSpPr>
          <p:grpSpPr>
            <a:xfrm>
              <a:off x="2103437" y="3649986"/>
              <a:ext cx="1828800" cy="2365375"/>
              <a:chOff x="3322638" y="3649663"/>
              <a:chExt cx="1828800" cy="2365375"/>
            </a:xfrm>
          </p:grpSpPr>
          <p:sp>
            <p:nvSpPr>
              <p:cNvPr id="11" name="AutoShape 3"/>
              <p:cNvSpPr>
                <a:spLocks noChangeAspect="1" noChangeArrowheads="1" noTextEdit="1"/>
              </p:cNvSpPr>
              <p:nvPr/>
            </p:nvSpPr>
            <p:spPr bwMode="auto">
              <a:xfrm>
                <a:off x="3322638" y="3649663"/>
                <a:ext cx="1828800" cy="2365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2" name="Rectangle 5"/>
              <p:cNvSpPr>
                <a:spLocks noChangeArrowheads="1"/>
              </p:cNvSpPr>
              <p:nvPr/>
            </p:nvSpPr>
            <p:spPr bwMode="auto">
              <a:xfrm>
                <a:off x="3322638" y="3649663"/>
                <a:ext cx="1828800" cy="1495425"/>
              </a:xfrm>
              <a:prstGeom prst="rect">
                <a:avLst/>
              </a:prstGeom>
              <a:solidFill>
                <a:srgbClr val="92D050"/>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3" name="Rectangle 6"/>
              <p:cNvSpPr>
                <a:spLocks noChangeArrowheads="1"/>
              </p:cNvSpPr>
              <p:nvPr/>
            </p:nvSpPr>
            <p:spPr bwMode="auto">
              <a:xfrm>
                <a:off x="3322638" y="5145088"/>
                <a:ext cx="1828800" cy="86995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4" name="Freeform 7"/>
              <p:cNvSpPr>
                <a:spLocks/>
              </p:cNvSpPr>
              <p:nvPr/>
            </p:nvSpPr>
            <p:spPr bwMode="auto">
              <a:xfrm>
                <a:off x="3468688" y="3913188"/>
                <a:ext cx="1538288" cy="1231900"/>
              </a:xfrm>
              <a:custGeom>
                <a:avLst/>
                <a:gdLst>
                  <a:gd name="T0" fmla="*/ 969 w 969"/>
                  <a:gd name="T1" fmla="*/ 615 h 776"/>
                  <a:gd name="T2" fmla="*/ 969 w 969"/>
                  <a:gd name="T3" fmla="*/ 0 h 776"/>
                  <a:gd name="T4" fmla="*/ 0 w 969"/>
                  <a:gd name="T5" fmla="*/ 0 h 776"/>
                  <a:gd name="T6" fmla="*/ 0 w 969"/>
                  <a:gd name="T7" fmla="*/ 615 h 776"/>
                  <a:gd name="T8" fmla="*/ 459 w 969"/>
                  <a:gd name="T9" fmla="*/ 650 h 776"/>
                  <a:gd name="T10" fmla="*/ 440 w 969"/>
                  <a:gd name="T11" fmla="*/ 755 h 776"/>
                  <a:gd name="T12" fmla="*/ 322 w 969"/>
                  <a:gd name="T13" fmla="*/ 755 h 776"/>
                  <a:gd name="T14" fmla="*/ 322 w 969"/>
                  <a:gd name="T15" fmla="*/ 776 h 776"/>
                  <a:gd name="T16" fmla="*/ 647 w 969"/>
                  <a:gd name="T17" fmla="*/ 776 h 776"/>
                  <a:gd name="T18" fmla="*/ 647 w 969"/>
                  <a:gd name="T19" fmla="*/ 755 h 776"/>
                  <a:gd name="T20" fmla="*/ 529 w 969"/>
                  <a:gd name="T21" fmla="*/ 755 h 776"/>
                  <a:gd name="T22" fmla="*/ 510 w 969"/>
                  <a:gd name="T23" fmla="*/ 650 h 776"/>
                  <a:gd name="T24" fmla="*/ 969 w 969"/>
                  <a:gd name="T25" fmla="*/ 615 h 7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69" h="776">
                    <a:moveTo>
                      <a:pt x="969" y="615"/>
                    </a:moveTo>
                    <a:lnTo>
                      <a:pt x="969" y="0"/>
                    </a:lnTo>
                    <a:lnTo>
                      <a:pt x="0" y="0"/>
                    </a:lnTo>
                    <a:lnTo>
                      <a:pt x="0" y="615"/>
                    </a:lnTo>
                    <a:lnTo>
                      <a:pt x="459" y="650"/>
                    </a:lnTo>
                    <a:lnTo>
                      <a:pt x="440" y="755"/>
                    </a:lnTo>
                    <a:lnTo>
                      <a:pt x="322" y="755"/>
                    </a:lnTo>
                    <a:lnTo>
                      <a:pt x="322" y="776"/>
                    </a:lnTo>
                    <a:lnTo>
                      <a:pt x="647" y="776"/>
                    </a:lnTo>
                    <a:lnTo>
                      <a:pt x="647" y="755"/>
                    </a:lnTo>
                    <a:lnTo>
                      <a:pt x="529" y="755"/>
                    </a:lnTo>
                    <a:lnTo>
                      <a:pt x="510" y="650"/>
                    </a:lnTo>
                    <a:lnTo>
                      <a:pt x="969" y="615"/>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2" name="Rectangle 15"/>
              <p:cNvSpPr>
                <a:spLocks noChangeArrowheads="1"/>
              </p:cNvSpPr>
              <p:nvPr/>
            </p:nvSpPr>
            <p:spPr bwMode="auto">
              <a:xfrm>
                <a:off x="4168776" y="4273551"/>
                <a:ext cx="30163" cy="30163"/>
              </a:xfrm>
              <a:prstGeom prst="rect">
                <a:avLst/>
              </a:prstGeom>
              <a:solidFill>
                <a:srgbClr val="FCED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4" name="Rectangle 17"/>
              <p:cNvSpPr>
                <a:spLocks noChangeArrowheads="1"/>
              </p:cNvSpPr>
              <p:nvPr/>
            </p:nvSpPr>
            <p:spPr bwMode="auto">
              <a:xfrm>
                <a:off x="4168776" y="4344988"/>
                <a:ext cx="30163" cy="31750"/>
              </a:xfrm>
              <a:prstGeom prst="rect">
                <a:avLst/>
              </a:prstGeom>
              <a:solidFill>
                <a:srgbClr val="76BB4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7" name="Rectangle 20"/>
              <p:cNvSpPr>
                <a:spLocks noChangeArrowheads="1"/>
              </p:cNvSpPr>
              <p:nvPr/>
            </p:nvSpPr>
            <p:spPr bwMode="auto">
              <a:xfrm>
                <a:off x="4203701" y="4273551"/>
                <a:ext cx="31750" cy="30163"/>
              </a:xfrm>
              <a:prstGeom prst="rect">
                <a:avLst/>
              </a:prstGeom>
              <a:solidFill>
                <a:srgbClr val="FCED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8" name="Rectangle 21"/>
              <p:cNvSpPr>
                <a:spLocks noChangeArrowheads="1"/>
              </p:cNvSpPr>
              <p:nvPr/>
            </p:nvSpPr>
            <p:spPr bwMode="auto">
              <a:xfrm>
                <a:off x="4240213" y="4273551"/>
                <a:ext cx="31750" cy="30163"/>
              </a:xfrm>
              <a:prstGeom prst="rect">
                <a:avLst/>
              </a:prstGeom>
              <a:solidFill>
                <a:srgbClr val="FCED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2" name="Rectangle 25"/>
              <p:cNvSpPr>
                <a:spLocks noChangeArrowheads="1"/>
              </p:cNvSpPr>
              <p:nvPr/>
            </p:nvSpPr>
            <p:spPr bwMode="auto">
              <a:xfrm>
                <a:off x="4275138" y="4308476"/>
                <a:ext cx="31750" cy="31750"/>
              </a:xfrm>
              <a:prstGeom prst="rect">
                <a:avLst/>
              </a:prstGeom>
              <a:solidFill>
                <a:srgbClr val="76BB4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4" name="Rectangle 27"/>
              <p:cNvSpPr>
                <a:spLocks noChangeArrowheads="1"/>
              </p:cNvSpPr>
              <p:nvPr/>
            </p:nvSpPr>
            <p:spPr bwMode="auto">
              <a:xfrm>
                <a:off x="4275138" y="4379913"/>
                <a:ext cx="31750" cy="31750"/>
              </a:xfrm>
              <a:prstGeom prst="rect">
                <a:avLst/>
              </a:prstGeom>
              <a:solidFill>
                <a:srgbClr val="76BB4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5" name="Rectangle 28"/>
              <p:cNvSpPr>
                <a:spLocks noChangeArrowheads="1"/>
              </p:cNvSpPr>
              <p:nvPr/>
            </p:nvSpPr>
            <p:spPr bwMode="auto">
              <a:xfrm>
                <a:off x="4275138" y="4416426"/>
                <a:ext cx="31750" cy="30163"/>
              </a:xfrm>
              <a:prstGeom prst="rect">
                <a:avLst/>
              </a:prstGeom>
              <a:solidFill>
                <a:srgbClr val="76BB4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6" name="Rectangle 29"/>
              <p:cNvSpPr>
                <a:spLocks noChangeArrowheads="1"/>
              </p:cNvSpPr>
              <p:nvPr/>
            </p:nvSpPr>
            <p:spPr bwMode="auto">
              <a:xfrm>
                <a:off x="3594101" y="5226051"/>
                <a:ext cx="1287463" cy="387350"/>
              </a:xfrm>
              <a:prstGeom prst="rect">
                <a:avLst/>
              </a:prstGeom>
              <a:solidFill>
                <a:srgbClr val="0082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7" name="Rectangle 30"/>
              <p:cNvSpPr>
                <a:spLocks noChangeArrowheads="1"/>
              </p:cNvSpPr>
              <p:nvPr/>
            </p:nvSpPr>
            <p:spPr bwMode="auto">
              <a:xfrm>
                <a:off x="3644901" y="5267326"/>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8" name="Rectangle 31"/>
              <p:cNvSpPr>
                <a:spLocks noChangeArrowheads="1"/>
              </p:cNvSpPr>
              <p:nvPr/>
            </p:nvSpPr>
            <p:spPr bwMode="auto">
              <a:xfrm>
                <a:off x="3725863" y="5267326"/>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9" name="Rectangle 32"/>
              <p:cNvSpPr>
                <a:spLocks noChangeArrowheads="1"/>
              </p:cNvSpPr>
              <p:nvPr/>
            </p:nvSpPr>
            <p:spPr bwMode="auto">
              <a:xfrm>
                <a:off x="3806826" y="5267326"/>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0" name="Rectangle 33"/>
              <p:cNvSpPr>
                <a:spLocks noChangeArrowheads="1"/>
              </p:cNvSpPr>
              <p:nvPr/>
            </p:nvSpPr>
            <p:spPr bwMode="auto">
              <a:xfrm>
                <a:off x="3887788" y="5267326"/>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1" name="Rectangle 34"/>
              <p:cNvSpPr>
                <a:spLocks noChangeArrowheads="1"/>
              </p:cNvSpPr>
              <p:nvPr/>
            </p:nvSpPr>
            <p:spPr bwMode="auto">
              <a:xfrm>
                <a:off x="3968751" y="5267326"/>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2" name="Rectangle 35"/>
              <p:cNvSpPr>
                <a:spLocks noChangeArrowheads="1"/>
              </p:cNvSpPr>
              <p:nvPr/>
            </p:nvSpPr>
            <p:spPr bwMode="auto">
              <a:xfrm>
                <a:off x="4049713" y="5267326"/>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3" name="Rectangle 36"/>
              <p:cNvSpPr>
                <a:spLocks noChangeArrowheads="1"/>
              </p:cNvSpPr>
              <p:nvPr/>
            </p:nvSpPr>
            <p:spPr bwMode="auto">
              <a:xfrm>
                <a:off x="4130676" y="5267326"/>
                <a:ext cx="52388"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4" name="Rectangle 37"/>
              <p:cNvSpPr>
                <a:spLocks noChangeArrowheads="1"/>
              </p:cNvSpPr>
              <p:nvPr/>
            </p:nvSpPr>
            <p:spPr bwMode="auto">
              <a:xfrm>
                <a:off x="4211638" y="5267326"/>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5" name="Rectangle 38"/>
              <p:cNvSpPr>
                <a:spLocks noChangeArrowheads="1"/>
              </p:cNvSpPr>
              <p:nvPr/>
            </p:nvSpPr>
            <p:spPr bwMode="auto">
              <a:xfrm>
                <a:off x="4292601" y="5267326"/>
                <a:ext cx="52388"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6" name="Rectangle 39"/>
              <p:cNvSpPr>
                <a:spLocks noChangeArrowheads="1"/>
              </p:cNvSpPr>
              <p:nvPr/>
            </p:nvSpPr>
            <p:spPr bwMode="auto">
              <a:xfrm>
                <a:off x="4375151" y="5267326"/>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7" name="Rectangle 40"/>
              <p:cNvSpPr>
                <a:spLocks noChangeArrowheads="1"/>
              </p:cNvSpPr>
              <p:nvPr/>
            </p:nvSpPr>
            <p:spPr bwMode="auto">
              <a:xfrm>
                <a:off x="4454526" y="5267326"/>
                <a:ext cx="52388"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8" name="Rectangle 41"/>
              <p:cNvSpPr>
                <a:spLocks noChangeArrowheads="1"/>
              </p:cNvSpPr>
              <p:nvPr/>
            </p:nvSpPr>
            <p:spPr bwMode="auto">
              <a:xfrm>
                <a:off x="4537076" y="5267326"/>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9" name="Rectangle 42"/>
              <p:cNvSpPr>
                <a:spLocks noChangeArrowheads="1"/>
              </p:cNvSpPr>
              <p:nvPr/>
            </p:nvSpPr>
            <p:spPr bwMode="auto">
              <a:xfrm>
                <a:off x="4616451" y="5267326"/>
                <a:ext cx="52388"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0" name="Rectangle 43"/>
              <p:cNvSpPr>
                <a:spLocks noChangeArrowheads="1"/>
              </p:cNvSpPr>
              <p:nvPr/>
            </p:nvSpPr>
            <p:spPr bwMode="auto">
              <a:xfrm>
                <a:off x="4699001" y="5267326"/>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1" name="Rectangle 44"/>
              <p:cNvSpPr>
                <a:spLocks noChangeArrowheads="1"/>
              </p:cNvSpPr>
              <p:nvPr/>
            </p:nvSpPr>
            <p:spPr bwMode="auto">
              <a:xfrm>
                <a:off x="4779963" y="5267326"/>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2" name="Rectangle 45"/>
              <p:cNvSpPr>
                <a:spLocks noChangeArrowheads="1"/>
              </p:cNvSpPr>
              <p:nvPr/>
            </p:nvSpPr>
            <p:spPr bwMode="auto">
              <a:xfrm>
                <a:off x="3644901" y="535146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3" name="Rectangle 46"/>
              <p:cNvSpPr>
                <a:spLocks noChangeArrowheads="1"/>
              </p:cNvSpPr>
              <p:nvPr/>
            </p:nvSpPr>
            <p:spPr bwMode="auto">
              <a:xfrm>
                <a:off x="3725863" y="535146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4" name="Rectangle 47"/>
              <p:cNvSpPr>
                <a:spLocks noChangeArrowheads="1"/>
              </p:cNvSpPr>
              <p:nvPr/>
            </p:nvSpPr>
            <p:spPr bwMode="auto">
              <a:xfrm>
                <a:off x="3806826" y="535146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5" name="Rectangle 48"/>
              <p:cNvSpPr>
                <a:spLocks noChangeArrowheads="1"/>
              </p:cNvSpPr>
              <p:nvPr/>
            </p:nvSpPr>
            <p:spPr bwMode="auto">
              <a:xfrm>
                <a:off x="3887788" y="535146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6" name="Rectangle 49"/>
              <p:cNvSpPr>
                <a:spLocks noChangeArrowheads="1"/>
              </p:cNvSpPr>
              <p:nvPr/>
            </p:nvSpPr>
            <p:spPr bwMode="auto">
              <a:xfrm>
                <a:off x="3968751" y="535146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7" name="Rectangle 50"/>
              <p:cNvSpPr>
                <a:spLocks noChangeArrowheads="1"/>
              </p:cNvSpPr>
              <p:nvPr/>
            </p:nvSpPr>
            <p:spPr bwMode="auto">
              <a:xfrm>
                <a:off x="4049713" y="535146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8" name="Rectangle 51"/>
              <p:cNvSpPr>
                <a:spLocks noChangeArrowheads="1"/>
              </p:cNvSpPr>
              <p:nvPr/>
            </p:nvSpPr>
            <p:spPr bwMode="auto">
              <a:xfrm>
                <a:off x="4130676" y="5351463"/>
                <a:ext cx="52388"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9" name="Rectangle 52"/>
              <p:cNvSpPr>
                <a:spLocks noChangeArrowheads="1"/>
              </p:cNvSpPr>
              <p:nvPr/>
            </p:nvSpPr>
            <p:spPr bwMode="auto">
              <a:xfrm>
                <a:off x="4211638" y="535146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60" name="Rectangle 53"/>
              <p:cNvSpPr>
                <a:spLocks noChangeArrowheads="1"/>
              </p:cNvSpPr>
              <p:nvPr/>
            </p:nvSpPr>
            <p:spPr bwMode="auto">
              <a:xfrm>
                <a:off x="4292601" y="5351463"/>
                <a:ext cx="52388"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61" name="Rectangle 54"/>
              <p:cNvSpPr>
                <a:spLocks noChangeArrowheads="1"/>
              </p:cNvSpPr>
              <p:nvPr/>
            </p:nvSpPr>
            <p:spPr bwMode="auto">
              <a:xfrm>
                <a:off x="4375151" y="535146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62" name="Rectangle 55"/>
              <p:cNvSpPr>
                <a:spLocks noChangeArrowheads="1"/>
              </p:cNvSpPr>
              <p:nvPr/>
            </p:nvSpPr>
            <p:spPr bwMode="auto">
              <a:xfrm>
                <a:off x="4454526" y="5351463"/>
                <a:ext cx="52388"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63" name="Rectangle 56"/>
              <p:cNvSpPr>
                <a:spLocks noChangeArrowheads="1"/>
              </p:cNvSpPr>
              <p:nvPr/>
            </p:nvSpPr>
            <p:spPr bwMode="auto">
              <a:xfrm>
                <a:off x="4537076" y="535146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64" name="Rectangle 57"/>
              <p:cNvSpPr>
                <a:spLocks noChangeArrowheads="1"/>
              </p:cNvSpPr>
              <p:nvPr/>
            </p:nvSpPr>
            <p:spPr bwMode="auto">
              <a:xfrm>
                <a:off x="4616451" y="5351463"/>
                <a:ext cx="52388"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65" name="Rectangle 58"/>
              <p:cNvSpPr>
                <a:spLocks noChangeArrowheads="1"/>
              </p:cNvSpPr>
              <p:nvPr/>
            </p:nvSpPr>
            <p:spPr bwMode="auto">
              <a:xfrm>
                <a:off x="4699001" y="535146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66" name="Rectangle 59"/>
              <p:cNvSpPr>
                <a:spLocks noChangeArrowheads="1"/>
              </p:cNvSpPr>
              <p:nvPr/>
            </p:nvSpPr>
            <p:spPr bwMode="auto">
              <a:xfrm>
                <a:off x="4779963" y="535146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67" name="Rectangle 60"/>
              <p:cNvSpPr>
                <a:spLocks noChangeArrowheads="1"/>
              </p:cNvSpPr>
              <p:nvPr/>
            </p:nvSpPr>
            <p:spPr bwMode="auto">
              <a:xfrm>
                <a:off x="3644901" y="5437188"/>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68" name="Rectangle 61"/>
              <p:cNvSpPr>
                <a:spLocks noChangeArrowheads="1"/>
              </p:cNvSpPr>
              <p:nvPr/>
            </p:nvSpPr>
            <p:spPr bwMode="auto">
              <a:xfrm>
                <a:off x="3725863" y="5437188"/>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69" name="Rectangle 62"/>
              <p:cNvSpPr>
                <a:spLocks noChangeArrowheads="1"/>
              </p:cNvSpPr>
              <p:nvPr/>
            </p:nvSpPr>
            <p:spPr bwMode="auto">
              <a:xfrm>
                <a:off x="3806826" y="5437188"/>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0" name="Rectangle 63"/>
              <p:cNvSpPr>
                <a:spLocks noChangeArrowheads="1"/>
              </p:cNvSpPr>
              <p:nvPr/>
            </p:nvSpPr>
            <p:spPr bwMode="auto">
              <a:xfrm>
                <a:off x="3887788" y="5437188"/>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1" name="Rectangle 64"/>
              <p:cNvSpPr>
                <a:spLocks noChangeArrowheads="1"/>
              </p:cNvSpPr>
              <p:nvPr/>
            </p:nvSpPr>
            <p:spPr bwMode="auto">
              <a:xfrm>
                <a:off x="3968751" y="5437188"/>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2" name="Rectangle 65"/>
              <p:cNvSpPr>
                <a:spLocks noChangeArrowheads="1"/>
              </p:cNvSpPr>
              <p:nvPr/>
            </p:nvSpPr>
            <p:spPr bwMode="auto">
              <a:xfrm>
                <a:off x="4049713" y="5437188"/>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3" name="Rectangle 66"/>
              <p:cNvSpPr>
                <a:spLocks noChangeArrowheads="1"/>
              </p:cNvSpPr>
              <p:nvPr/>
            </p:nvSpPr>
            <p:spPr bwMode="auto">
              <a:xfrm>
                <a:off x="4130676" y="5437188"/>
                <a:ext cx="52388"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4" name="Rectangle 67"/>
              <p:cNvSpPr>
                <a:spLocks noChangeArrowheads="1"/>
              </p:cNvSpPr>
              <p:nvPr/>
            </p:nvSpPr>
            <p:spPr bwMode="auto">
              <a:xfrm>
                <a:off x="4211638" y="5437188"/>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5" name="Rectangle 68"/>
              <p:cNvSpPr>
                <a:spLocks noChangeArrowheads="1"/>
              </p:cNvSpPr>
              <p:nvPr/>
            </p:nvSpPr>
            <p:spPr bwMode="auto">
              <a:xfrm>
                <a:off x="4292601" y="5437188"/>
                <a:ext cx="52388"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6" name="Rectangle 69"/>
              <p:cNvSpPr>
                <a:spLocks noChangeArrowheads="1"/>
              </p:cNvSpPr>
              <p:nvPr/>
            </p:nvSpPr>
            <p:spPr bwMode="auto">
              <a:xfrm>
                <a:off x="4375151" y="5437188"/>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7" name="Rectangle 70"/>
              <p:cNvSpPr>
                <a:spLocks noChangeArrowheads="1"/>
              </p:cNvSpPr>
              <p:nvPr/>
            </p:nvSpPr>
            <p:spPr bwMode="auto">
              <a:xfrm>
                <a:off x="4454526" y="5437188"/>
                <a:ext cx="52388"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8" name="Rectangle 71"/>
              <p:cNvSpPr>
                <a:spLocks noChangeArrowheads="1"/>
              </p:cNvSpPr>
              <p:nvPr/>
            </p:nvSpPr>
            <p:spPr bwMode="auto">
              <a:xfrm>
                <a:off x="4537076" y="5437188"/>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9" name="Rectangle 72"/>
              <p:cNvSpPr>
                <a:spLocks noChangeArrowheads="1"/>
              </p:cNvSpPr>
              <p:nvPr/>
            </p:nvSpPr>
            <p:spPr bwMode="auto">
              <a:xfrm>
                <a:off x="4616451" y="5437188"/>
                <a:ext cx="52388"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80" name="Rectangle 73"/>
              <p:cNvSpPr>
                <a:spLocks noChangeArrowheads="1"/>
              </p:cNvSpPr>
              <p:nvPr/>
            </p:nvSpPr>
            <p:spPr bwMode="auto">
              <a:xfrm>
                <a:off x="4699001" y="5437188"/>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81" name="Rectangle 74"/>
              <p:cNvSpPr>
                <a:spLocks noChangeArrowheads="1"/>
              </p:cNvSpPr>
              <p:nvPr/>
            </p:nvSpPr>
            <p:spPr bwMode="auto">
              <a:xfrm>
                <a:off x="4779963" y="5437188"/>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82" name="Rectangle 75"/>
              <p:cNvSpPr>
                <a:spLocks noChangeArrowheads="1"/>
              </p:cNvSpPr>
              <p:nvPr/>
            </p:nvSpPr>
            <p:spPr bwMode="auto">
              <a:xfrm>
                <a:off x="3644901" y="552291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83" name="Rectangle 76"/>
              <p:cNvSpPr>
                <a:spLocks noChangeArrowheads="1"/>
              </p:cNvSpPr>
              <p:nvPr/>
            </p:nvSpPr>
            <p:spPr bwMode="auto">
              <a:xfrm>
                <a:off x="3725863" y="552291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84" name="Rectangle 77"/>
              <p:cNvSpPr>
                <a:spLocks noChangeArrowheads="1"/>
              </p:cNvSpPr>
              <p:nvPr/>
            </p:nvSpPr>
            <p:spPr bwMode="auto">
              <a:xfrm>
                <a:off x="3806826" y="552291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85" name="Rectangle 78"/>
              <p:cNvSpPr>
                <a:spLocks noChangeArrowheads="1"/>
              </p:cNvSpPr>
              <p:nvPr/>
            </p:nvSpPr>
            <p:spPr bwMode="auto">
              <a:xfrm>
                <a:off x="3887788" y="552291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86" name="Rectangle 79"/>
              <p:cNvSpPr>
                <a:spLocks noChangeArrowheads="1"/>
              </p:cNvSpPr>
              <p:nvPr/>
            </p:nvSpPr>
            <p:spPr bwMode="auto">
              <a:xfrm>
                <a:off x="4537076" y="552291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87" name="Rectangle 80"/>
              <p:cNvSpPr>
                <a:spLocks noChangeArrowheads="1"/>
              </p:cNvSpPr>
              <p:nvPr/>
            </p:nvSpPr>
            <p:spPr bwMode="auto">
              <a:xfrm>
                <a:off x="4616451" y="5522913"/>
                <a:ext cx="52388"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88" name="Rectangle 81"/>
              <p:cNvSpPr>
                <a:spLocks noChangeArrowheads="1"/>
              </p:cNvSpPr>
              <p:nvPr/>
            </p:nvSpPr>
            <p:spPr bwMode="auto">
              <a:xfrm>
                <a:off x="4699001" y="552291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89" name="Rectangle 82"/>
              <p:cNvSpPr>
                <a:spLocks noChangeArrowheads="1"/>
              </p:cNvSpPr>
              <p:nvPr/>
            </p:nvSpPr>
            <p:spPr bwMode="auto">
              <a:xfrm>
                <a:off x="4779963" y="552291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90" name="Rectangle 83"/>
              <p:cNvSpPr>
                <a:spLocks noChangeArrowheads="1"/>
              </p:cNvSpPr>
              <p:nvPr/>
            </p:nvSpPr>
            <p:spPr bwMode="auto">
              <a:xfrm>
                <a:off x="3968751" y="5522913"/>
                <a:ext cx="536575"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91" name="Freeform 84"/>
              <p:cNvSpPr>
                <a:spLocks/>
              </p:cNvSpPr>
              <p:nvPr/>
            </p:nvSpPr>
            <p:spPr bwMode="auto">
              <a:xfrm>
                <a:off x="4389438" y="5435601"/>
                <a:ext cx="431800" cy="534988"/>
              </a:xfrm>
              <a:custGeom>
                <a:avLst/>
                <a:gdLst>
                  <a:gd name="T0" fmla="*/ 547 w 577"/>
                  <a:gd name="T1" fmla="*/ 182 h 717"/>
                  <a:gd name="T2" fmla="*/ 495 w 577"/>
                  <a:gd name="T3" fmla="*/ 205 h 717"/>
                  <a:gd name="T4" fmla="*/ 413 w 577"/>
                  <a:gd name="T5" fmla="*/ 412 h 717"/>
                  <a:gd name="T6" fmla="*/ 395 w 577"/>
                  <a:gd name="T7" fmla="*/ 405 h 717"/>
                  <a:gd name="T8" fmla="*/ 493 w 577"/>
                  <a:gd name="T9" fmla="*/ 157 h 717"/>
                  <a:gd name="T10" fmla="*/ 492 w 577"/>
                  <a:gd name="T11" fmla="*/ 157 h 717"/>
                  <a:gd name="T12" fmla="*/ 470 w 577"/>
                  <a:gd name="T13" fmla="*/ 106 h 717"/>
                  <a:gd name="T14" fmla="*/ 419 w 577"/>
                  <a:gd name="T15" fmla="*/ 128 h 717"/>
                  <a:gd name="T16" fmla="*/ 419 w 577"/>
                  <a:gd name="T17" fmla="*/ 128 h 717"/>
                  <a:gd name="T18" fmla="*/ 330 w 577"/>
                  <a:gd name="T19" fmla="*/ 354 h 717"/>
                  <a:gd name="T20" fmla="*/ 311 w 577"/>
                  <a:gd name="T21" fmla="*/ 347 h 717"/>
                  <a:gd name="T22" fmla="*/ 425 w 577"/>
                  <a:gd name="T23" fmla="*/ 59 h 717"/>
                  <a:gd name="T24" fmla="*/ 402 w 577"/>
                  <a:gd name="T25" fmla="*/ 8 h 717"/>
                  <a:gd name="T26" fmla="*/ 351 w 577"/>
                  <a:gd name="T27" fmla="*/ 30 h 717"/>
                  <a:gd name="T28" fmla="*/ 246 w 577"/>
                  <a:gd name="T29" fmla="*/ 296 h 717"/>
                  <a:gd name="T30" fmla="*/ 227 w 577"/>
                  <a:gd name="T31" fmla="*/ 289 h 717"/>
                  <a:gd name="T32" fmla="*/ 270 w 577"/>
                  <a:gd name="T33" fmla="*/ 182 h 717"/>
                  <a:gd name="T34" fmla="*/ 270 w 577"/>
                  <a:gd name="T35" fmla="*/ 51 h 717"/>
                  <a:gd name="T36" fmla="*/ 230 w 577"/>
                  <a:gd name="T37" fmla="*/ 11 h 717"/>
                  <a:gd name="T38" fmla="*/ 190 w 577"/>
                  <a:gd name="T39" fmla="*/ 51 h 717"/>
                  <a:gd name="T40" fmla="*/ 190 w 577"/>
                  <a:gd name="T41" fmla="*/ 167 h 717"/>
                  <a:gd name="T42" fmla="*/ 113 w 577"/>
                  <a:gd name="T43" fmla="*/ 363 h 717"/>
                  <a:gd name="T44" fmla="*/ 82 w 577"/>
                  <a:gd name="T45" fmla="*/ 202 h 717"/>
                  <a:gd name="T46" fmla="*/ 36 w 577"/>
                  <a:gd name="T47" fmla="*/ 171 h 717"/>
                  <a:gd name="T48" fmla="*/ 4 w 577"/>
                  <a:gd name="T49" fmla="*/ 217 h 717"/>
                  <a:gd name="T50" fmla="*/ 59 w 577"/>
                  <a:gd name="T51" fmla="*/ 500 h 717"/>
                  <a:gd name="T52" fmla="*/ 170 w 577"/>
                  <a:gd name="T53" fmla="*/ 649 h 717"/>
                  <a:gd name="T54" fmla="*/ 184 w 577"/>
                  <a:gd name="T55" fmla="*/ 717 h 717"/>
                  <a:gd name="T56" fmla="*/ 441 w 577"/>
                  <a:gd name="T57" fmla="*/ 679 h 717"/>
                  <a:gd name="T58" fmla="*/ 425 w 577"/>
                  <a:gd name="T59" fmla="*/ 599 h 717"/>
                  <a:gd name="T60" fmla="*/ 569 w 577"/>
                  <a:gd name="T61" fmla="*/ 234 h 717"/>
                  <a:gd name="T62" fmla="*/ 547 w 577"/>
                  <a:gd name="T63" fmla="*/ 182 h 7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77" h="717">
                    <a:moveTo>
                      <a:pt x="547" y="182"/>
                    </a:moveTo>
                    <a:cubicBezTo>
                      <a:pt x="526" y="174"/>
                      <a:pt x="503" y="184"/>
                      <a:pt x="495" y="205"/>
                    </a:cubicBezTo>
                    <a:cubicBezTo>
                      <a:pt x="413" y="412"/>
                      <a:pt x="413" y="412"/>
                      <a:pt x="413" y="412"/>
                    </a:cubicBezTo>
                    <a:cubicBezTo>
                      <a:pt x="395" y="405"/>
                      <a:pt x="395" y="405"/>
                      <a:pt x="395" y="405"/>
                    </a:cubicBezTo>
                    <a:cubicBezTo>
                      <a:pt x="493" y="157"/>
                      <a:pt x="493" y="157"/>
                      <a:pt x="493" y="157"/>
                    </a:cubicBezTo>
                    <a:cubicBezTo>
                      <a:pt x="492" y="157"/>
                      <a:pt x="492" y="157"/>
                      <a:pt x="492" y="157"/>
                    </a:cubicBezTo>
                    <a:cubicBezTo>
                      <a:pt x="500" y="137"/>
                      <a:pt x="490" y="114"/>
                      <a:pt x="470" y="106"/>
                    </a:cubicBezTo>
                    <a:cubicBezTo>
                      <a:pt x="450" y="98"/>
                      <a:pt x="427" y="108"/>
                      <a:pt x="419" y="128"/>
                    </a:cubicBezTo>
                    <a:cubicBezTo>
                      <a:pt x="419" y="128"/>
                      <a:pt x="419" y="128"/>
                      <a:pt x="419" y="128"/>
                    </a:cubicBezTo>
                    <a:cubicBezTo>
                      <a:pt x="330" y="354"/>
                      <a:pt x="330" y="354"/>
                      <a:pt x="330" y="354"/>
                    </a:cubicBezTo>
                    <a:cubicBezTo>
                      <a:pt x="311" y="347"/>
                      <a:pt x="311" y="347"/>
                      <a:pt x="311" y="347"/>
                    </a:cubicBezTo>
                    <a:cubicBezTo>
                      <a:pt x="425" y="59"/>
                      <a:pt x="425" y="59"/>
                      <a:pt x="425" y="59"/>
                    </a:cubicBezTo>
                    <a:cubicBezTo>
                      <a:pt x="433" y="39"/>
                      <a:pt x="423" y="16"/>
                      <a:pt x="402" y="8"/>
                    </a:cubicBezTo>
                    <a:cubicBezTo>
                      <a:pt x="382" y="0"/>
                      <a:pt x="359" y="10"/>
                      <a:pt x="351" y="30"/>
                    </a:cubicBezTo>
                    <a:cubicBezTo>
                      <a:pt x="246" y="296"/>
                      <a:pt x="246" y="296"/>
                      <a:pt x="246" y="296"/>
                    </a:cubicBezTo>
                    <a:cubicBezTo>
                      <a:pt x="227" y="289"/>
                      <a:pt x="227" y="289"/>
                      <a:pt x="227" y="289"/>
                    </a:cubicBezTo>
                    <a:cubicBezTo>
                      <a:pt x="270" y="182"/>
                      <a:pt x="270" y="182"/>
                      <a:pt x="270" y="182"/>
                    </a:cubicBezTo>
                    <a:cubicBezTo>
                      <a:pt x="270" y="51"/>
                      <a:pt x="270" y="51"/>
                      <a:pt x="270" y="51"/>
                    </a:cubicBezTo>
                    <a:cubicBezTo>
                      <a:pt x="270" y="29"/>
                      <a:pt x="252" y="11"/>
                      <a:pt x="230" y="11"/>
                    </a:cubicBezTo>
                    <a:cubicBezTo>
                      <a:pt x="208" y="11"/>
                      <a:pt x="190" y="29"/>
                      <a:pt x="190" y="51"/>
                    </a:cubicBezTo>
                    <a:cubicBezTo>
                      <a:pt x="190" y="167"/>
                      <a:pt x="190" y="167"/>
                      <a:pt x="190" y="167"/>
                    </a:cubicBezTo>
                    <a:cubicBezTo>
                      <a:pt x="113" y="363"/>
                      <a:pt x="113" y="363"/>
                      <a:pt x="113" y="363"/>
                    </a:cubicBezTo>
                    <a:cubicBezTo>
                      <a:pt x="82" y="202"/>
                      <a:pt x="82" y="202"/>
                      <a:pt x="82" y="202"/>
                    </a:cubicBezTo>
                    <a:cubicBezTo>
                      <a:pt x="78" y="181"/>
                      <a:pt x="57" y="167"/>
                      <a:pt x="36" y="171"/>
                    </a:cubicBezTo>
                    <a:cubicBezTo>
                      <a:pt x="14" y="175"/>
                      <a:pt x="0" y="196"/>
                      <a:pt x="4" y="217"/>
                    </a:cubicBezTo>
                    <a:cubicBezTo>
                      <a:pt x="59" y="500"/>
                      <a:pt x="59" y="500"/>
                      <a:pt x="59" y="500"/>
                    </a:cubicBezTo>
                    <a:cubicBezTo>
                      <a:pt x="170" y="649"/>
                      <a:pt x="170" y="649"/>
                      <a:pt x="170" y="649"/>
                    </a:cubicBezTo>
                    <a:cubicBezTo>
                      <a:pt x="184" y="717"/>
                      <a:pt x="184" y="717"/>
                      <a:pt x="184" y="717"/>
                    </a:cubicBezTo>
                    <a:cubicBezTo>
                      <a:pt x="441" y="679"/>
                      <a:pt x="441" y="679"/>
                      <a:pt x="441" y="679"/>
                    </a:cubicBezTo>
                    <a:cubicBezTo>
                      <a:pt x="425" y="599"/>
                      <a:pt x="425" y="599"/>
                      <a:pt x="425" y="599"/>
                    </a:cubicBezTo>
                    <a:cubicBezTo>
                      <a:pt x="569" y="234"/>
                      <a:pt x="569" y="234"/>
                      <a:pt x="569" y="234"/>
                    </a:cubicBezTo>
                    <a:cubicBezTo>
                      <a:pt x="577" y="214"/>
                      <a:pt x="567" y="190"/>
                      <a:pt x="547" y="182"/>
                    </a:cubicBezTo>
                  </a:path>
                </a:pathLst>
              </a:custGeom>
              <a:solidFill>
                <a:srgbClr val="FCB9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92" name="Freeform 85"/>
              <p:cNvSpPr>
                <a:spLocks/>
              </p:cNvSpPr>
              <p:nvPr/>
            </p:nvSpPr>
            <p:spPr bwMode="auto">
              <a:xfrm>
                <a:off x="3733801" y="5354638"/>
                <a:ext cx="430213" cy="536575"/>
              </a:xfrm>
              <a:custGeom>
                <a:avLst/>
                <a:gdLst>
                  <a:gd name="T0" fmla="*/ 542 w 577"/>
                  <a:gd name="T1" fmla="*/ 171 h 718"/>
                  <a:gd name="T2" fmla="*/ 495 w 577"/>
                  <a:gd name="T3" fmla="*/ 202 h 718"/>
                  <a:gd name="T4" fmla="*/ 464 w 577"/>
                  <a:gd name="T5" fmla="*/ 363 h 718"/>
                  <a:gd name="T6" fmla="*/ 387 w 577"/>
                  <a:gd name="T7" fmla="*/ 167 h 718"/>
                  <a:gd name="T8" fmla="*/ 387 w 577"/>
                  <a:gd name="T9" fmla="*/ 51 h 718"/>
                  <a:gd name="T10" fmla="*/ 347 w 577"/>
                  <a:gd name="T11" fmla="*/ 12 h 718"/>
                  <a:gd name="T12" fmla="*/ 308 w 577"/>
                  <a:gd name="T13" fmla="*/ 51 h 718"/>
                  <a:gd name="T14" fmla="*/ 308 w 577"/>
                  <a:gd name="T15" fmla="*/ 183 h 718"/>
                  <a:gd name="T16" fmla="*/ 350 w 577"/>
                  <a:gd name="T17" fmla="*/ 289 h 718"/>
                  <a:gd name="T18" fmla="*/ 331 w 577"/>
                  <a:gd name="T19" fmla="*/ 296 h 718"/>
                  <a:gd name="T20" fmla="*/ 227 w 577"/>
                  <a:gd name="T21" fmla="*/ 30 h 718"/>
                  <a:gd name="T22" fmla="*/ 175 w 577"/>
                  <a:gd name="T23" fmla="*/ 8 h 718"/>
                  <a:gd name="T24" fmla="*/ 153 w 577"/>
                  <a:gd name="T25" fmla="*/ 59 h 718"/>
                  <a:gd name="T26" fmla="*/ 266 w 577"/>
                  <a:gd name="T27" fmla="*/ 347 h 718"/>
                  <a:gd name="T28" fmla="*/ 248 w 577"/>
                  <a:gd name="T29" fmla="*/ 354 h 718"/>
                  <a:gd name="T30" fmla="*/ 159 w 577"/>
                  <a:gd name="T31" fmla="*/ 129 h 718"/>
                  <a:gd name="T32" fmla="*/ 159 w 577"/>
                  <a:gd name="T33" fmla="*/ 129 h 718"/>
                  <a:gd name="T34" fmla="*/ 107 w 577"/>
                  <a:gd name="T35" fmla="*/ 106 h 718"/>
                  <a:gd name="T36" fmla="*/ 85 w 577"/>
                  <a:gd name="T37" fmla="*/ 158 h 718"/>
                  <a:gd name="T38" fmla="*/ 85 w 577"/>
                  <a:gd name="T39" fmla="*/ 158 h 718"/>
                  <a:gd name="T40" fmla="*/ 182 w 577"/>
                  <a:gd name="T41" fmla="*/ 405 h 718"/>
                  <a:gd name="T42" fmla="*/ 164 w 577"/>
                  <a:gd name="T43" fmla="*/ 412 h 718"/>
                  <a:gd name="T44" fmla="*/ 82 w 577"/>
                  <a:gd name="T45" fmla="*/ 205 h 718"/>
                  <a:gd name="T46" fmla="*/ 31 w 577"/>
                  <a:gd name="T47" fmla="*/ 183 h 718"/>
                  <a:gd name="T48" fmla="*/ 8 w 577"/>
                  <a:gd name="T49" fmla="*/ 234 h 718"/>
                  <a:gd name="T50" fmla="*/ 152 w 577"/>
                  <a:gd name="T51" fmla="*/ 599 h 718"/>
                  <a:gd name="T52" fmla="*/ 129 w 577"/>
                  <a:gd name="T53" fmla="*/ 678 h 718"/>
                  <a:gd name="T54" fmla="*/ 393 w 577"/>
                  <a:gd name="T55" fmla="*/ 718 h 718"/>
                  <a:gd name="T56" fmla="*/ 407 w 577"/>
                  <a:gd name="T57" fmla="*/ 649 h 718"/>
                  <a:gd name="T58" fmla="*/ 518 w 577"/>
                  <a:gd name="T59" fmla="*/ 501 h 718"/>
                  <a:gd name="T60" fmla="*/ 573 w 577"/>
                  <a:gd name="T61" fmla="*/ 218 h 718"/>
                  <a:gd name="T62" fmla="*/ 542 w 577"/>
                  <a:gd name="T63" fmla="*/ 171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77" h="718">
                    <a:moveTo>
                      <a:pt x="542" y="171"/>
                    </a:moveTo>
                    <a:cubicBezTo>
                      <a:pt x="520" y="167"/>
                      <a:pt x="499" y="181"/>
                      <a:pt x="495" y="202"/>
                    </a:cubicBezTo>
                    <a:cubicBezTo>
                      <a:pt x="464" y="363"/>
                      <a:pt x="464" y="363"/>
                      <a:pt x="464" y="363"/>
                    </a:cubicBezTo>
                    <a:cubicBezTo>
                      <a:pt x="387" y="167"/>
                      <a:pt x="387" y="167"/>
                      <a:pt x="387" y="167"/>
                    </a:cubicBezTo>
                    <a:cubicBezTo>
                      <a:pt x="387" y="51"/>
                      <a:pt x="387" y="51"/>
                      <a:pt x="387" y="51"/>
                    </a:cubicBezTo>
                    <a:cubicBezTo>
                      <a:pt x="387" y="30"/>
                      <a:pt x="369" y="12"/>
                      <a:pt x="347" y="12"/>
                    </a:cubicBezTo>
                    <a:cubicBezTo>
                      <a:pt x="326" y="12"/>
                      <a:pt x="308" y="30"/>
                      <a:pt x="308" y="51"/>
                    </a:cubicBezTo>
                    <a:cubicBezTo>
                      <a:pt x="308" y="183"/>
                      <a:pt x="308" y="183"/>
                      <a:pt x="308" y="183"/>
                    </a:cubicBezTo>
                    <a:cubicBezTo>
                      <a:pt x="350" y="289"/>
                      <a:pt x="350" y="289"/>
                      <a:pt x="350" y="289"/>
                    </a:cubicBezTo>
                    <a:cubicBezTo>
                      <a:pt x="331" y="296"/>
                      <a:pt x="331" y="296"/>
                      <a:pt x="331" y="296"/>
                    </a:cubicBezTo>
                    <a:cubicBezTo>
                      <a:pt x="227" y="30"/>
                      <a:pt x="227" y="30"/>
                      <a:pt x="227" y="30"/>
                    </a:cubicBezTo>
                    <a:cubicBezTo>
                      <a:pt x="219" y="10"/>
                      <a:pt x="195" y="0"/>
                      <a:pt x="175" y="8"/>
                    </a:cubicBezTo>
                    <a:cubicBezTo>
                      <a:pt x="155" y="16"/>
                      <a:pt x="145" y="39"/>
                      <a:pt x="153" y="59"/>
                    </a:cubicBezTo>
                    <a:cubicBezTo>
                      <a:pt x="266" y="347"/>
                      <a:pt x="266" y="347"/>
                      <a:pt x="266" y="347"/>
                    </a:cubicBezTo>
                    <a:cubicBezTo>
                      <a:pt x="248" y="354"/>
                      <a:pt x="248" y="354"/>
                      <a:pt x="248" y="354"/>
                    </a:cubicBezTo>
                    <a:cubicBezTo>
                      <a:pt x="159" y="129"/>
                      <a:pt x="159" y="129"/>
                      <a:pt x="159" y="129"/>
                    </a:cubicBezTo>
                    <a:cubicBezTo>
                      <a:pt x="159" y="129"/>
                      <a:pt x="159" y="129"/>
                      <a:pt x="159" y="129"/>
                    </a:cubicBezTo>
                    <a:cubicBezTo>
                      <a:pt x="151" y="108"/>
                      <a:pt x="128" y="98"/>
                      <a:pt x="107" y="106"/>
                    </a:cubicBezTo>
                    <a:cubicBezTo>
                      <a:pt x="87" y="114"/>
                      <a:pt x="77" y="137"/>
                      <a:pt x="85" y="158"/>
                    </a:cubicBezTo>
                    <a:cubicBezTo>
                      <a:pt x="85" y="158"/>
                      <a:pt x="85" y="158"/>
                      <a:pt x="85" y="158"/>
                    </a:cubicBezTo>
                    <a:cubicBezTo>
                      <a:pt x="182" y="405"/>
                      <a:pt x="182" y="405"/>
                      <a:pt x="182" y="405"/>
                    </a:cubicBezTo>
                    <a:cubicBezTo>
                      <a:pt x="164" y="412"/>
                      <a:pt x="164" y="412"/>
                      <a:pt x="164" y="412"/>
                    </a:cubicBezTo>
                    <a:cubicBezTo>
                      <a:pt x="82" y="205"/>
                      <a:pt x="82" y="205"/>
                      <a:pt x="82" y="205"/>
                    </a:cubicBezTo>
                    <a:cubicBezTo>
                      <a:pt x="74" y="185"/>
                      <a:pt x="51" y="175"/>
                      <a:pt x="31" y="183"/>
                    </a:cubicBezTo>
                    <a:cubicBezTo>
                      <a:pt x="10" y="191"/>
                      <a:pt x="0" y="214"/>
                      <a:pt x="8" y="234"/>
                    </a:cubicBezTo>
                    <a:cubicBezTo>
                      <a:pt x="152" y="599"/>
                      <a:pt x="152" y="599"/>
                      <a:pt x="152" y="599"/>
                    </a:cubicBezTo>
                    <a:cubicBezTo>
                      <a:pt x="129" y="678"/>
                      <a:pt x="129" y="678"/>
                      <a:pt x="129" y="678"/>
                    </a:cubicBezTo>
                    <a:cubicBezTo>
                      <a:pt x="393" y="718"/>
                      <a:pt x="393" y="718"/>
                      <a:pt x="393" y="718"/>
                    </a:cubicBezTo>
                    <a:cubicBezTo>
                      <a:pt x="407" y="649"/>
                      <a:pt x="407" y="649"/>
                      <a:pt x="407" y="649"/>
                    </a:cubicBezTo>
                    <a:cubicBezTo>
                      <a:pt x="518" y="501"/>
                      <a:pt x="518" y="501"/>
                      <a:pt x="518" y="501"/>
                    </a:cubicBezTo>
                    <a:cubicBezTo>
                      <a:pt x="573" y="218"/>
                      <a:pt x="573" y="218"/>
                      <a:pt x="573" y="218"/>
                    </a:cubicBezTo>
                    <a:cubicBezTo>
                      <a:pt x="577" y="196"/>
                      <a:pt x="563" y="175"/>
                      <a:pt x="542" y="171"/>
                    </a:cubicBezTo>
                  </a:path>
                </a:pathLst>
              </a:custGeom>
              <a:solidFill>
                <a:srgbClr val="FCB9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93" name="Freeform 86"/>
              <p:cNvSpPr>
                <a:spLocks/>
              </p:cNvSpPr>
              <p:nvPr/>
            </p:nvSpPr>
            <p:spPr bwMode="auto">
              <a:xfrm>
                <a:off x="3773488" y="5859463"/>
                <a:ext cx="274638" cy="155575"/>
              </a:xfrm>
              <a:custGeom>
                <a:avLst/>
                <a:gdLst>
                  <a:gd name="T0" fmla="*/ 0 w 173"/>
                  <a:gd name="T1" fmla="*/ 98 h 98"/>
                  <a:gd name="T2" fmla="*/ 151 w 173"/>
                  <a:gd name="T3" fmla="*/ 98 h 98"/>
                  <a:gd name="T4" fmla="*/ 173 w 173"/>
                  <a:gd name="T5" fmla="*/ 22 h 98"/>
                  <a:gd name="T6" fmla="*/ 29 w 173"/>
                  <a:gd name="T7" fmla="*/ 0 h 98"/>
                  <a:gd name="T8" fmla="*/ 0 w 173"/>
                  <a:gd name="T9" fmla="*/ 98 h 98"/>
                </a:gdLst>
                <a:ahLst/>
                <a:cxnLst>
                  <a:cxn ang="0">
                    <a:pos x="T0" y="T1"/>
                  </a:cxn>
                  <a:cxn ang="0">
                    <a:pos x="T2" y="T3"/>
                  </a:cxn>
                  <a:cxn ang="0">
                    <a:pos x="T4" y="T5"/>
                  </a:cxn>
                  <a:cxn ang="0">
                    <a:pos x="T6" y="T7"/>
                  </a:cxn>
                  <a:cxn ang="0">
                    <a:pos x="T8" y="T9"/>
                  </a:cxn>
                </a:cxnLst>
                <a:rect l="0" t="0" r="r" b="b"/>
                <a:pathLst>
                  <a:path w="173" h="98">
                    <a:moveTo>
                      <a:pt x="0" y="98"/>
                    </a:moveTo>
                    <a:lnTo>
                      <a:pt x="151" y="98"/>
                    </a:lnTo>
                    <a:lnTo>
                      <a:pt x="173" y="22"/>
                    </a:lnTo>
                    <a:lnTo>
                      <a:pt x="29" y="0"/>
                    </a:lnTo>
                    <a:lnTo>
                      <a:pt x="0" y="98"/>
                    </a:lnTo>
                    <a:close/>
                  </a:path>
                </a:pathLst>
              </a:custGeom>
              <a:solidFill>
                <a:srgbClr val="FCED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94" name="Freeform 87"/>
              <p:cNvSpPr>
                <a:spLocks/>
              </p:cNvSpPr>
              <p:nvPr/>
            </p:nvSpPr>
            <p:spPr bwMode="auto">
              <a:xfrm>
                <a:off x="4513263" y="5938838"/>
                <a:ext cx="249238" cy="76200"/>
              </a:xfrm>
              <a:custGeom>
                <a:avLst/>
                <a:gdLst>
                  <a:gd name="T0" fmla="*/ 0 w 157"/>
                  <a:gd name="T1" fmla="*/ 22 h 48"/>
                  <a:gd name="T2" fmla="*/ 7 w 157"/>
                  <a:gd name="T3" fmla="*/ 48 h 48"/>
                  <a:gd name="T4" fmla="*/ 157 w 157"/>
                  <a:gd name="T5" fmla="*/ 48 h 48"/>
                  <a:gd name="T6" fmla="*/ 143 w 157"/>
                  <a:gd name="T7" fmla="*/ 0 h 48"/>
                  <a:gd name="T8" fmla="*/ 0 w 157"/>
                  <a:gd name="T9" fmla="*/ 22 h 48"/>
                </a:gdLst>
                <a:ahLst/>
                <a:cxnLst>
                  <a:cxn ang="0">
                    <a:pos x="T0" y="T1"/>
                  </a:cxn>
                  <a:cxn ang="0">
                    <a:pos x="T2" y="T3"/>
                  </a:cxn>
                  <a:cxn ang="0">
                    <a:pos x="T4" y="T5"/>
                  </a:cxn>
                  <a:cxn ang="0">
                    <a:pos x="T6" y="T7"/>
                  </a:cxn>
                  <a:cxn ang="0">
                    <a:pos x="T8" y="T9"/>
                  </a:cxn>
                </a:cxnLst>
                <a:rect l="0" t="0" r="r" b="b"/>
                <a:pathLst>
                  <a:path w="157" h="48">
                    <a:moveTo>
                      <a:pt x="0" y="22"/>
                    </a:moveTo>
                    <a:lnTo>
                      <a:pt x="7" y="48"/>
                    </a:lnTo>
                    <a:lnTo>
                      <a:pt x="157" y="48"/>
                    </a:lnTo>
                    <a:lnTo>
                      <a:pt x="143" y="0"/>
                    </a:lnTo>
                    <a:lnTo>
                      <a:pt x="0" y="22"/>
                    </a:lnTo>
                    <a:close/>
                  </a:path>
                </a:pathLst>
              </a:custGeom>
              <a:solidFill>
                <a:srgbClr val="FCED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5" name="Rectangle 8"/>
              <p:cNvSpPr>
                <a:spLocks noChangeArrowheads="1"/>
              </p:cNvSpPr>
              <p:nvPr/>
            </p:nvSpPr>
            <p:spPr bwMode="auto">
              <a:xfrm>
                <a:off x="3562351" y="4010026"/>
                <a:ext cx="1349375" cy="781050"/>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grpSp>
        <p:sp>
          <p:nvSpPr>
            <p:cNvPr id="120" name="Rectangle 97"/>
            <p:cNvSpPr>
              <a:spLocks noChangeArrowheads="1"/>
            </p:cNvSpPr>
            <p:nvPr/>
          </p:nvSpPr>
          <p:spPr bwMode="auto">
            <a:xfrm>
              <a:off x="2548185" y="4337375"/>
              <a:ext cx="925513" cy="337952"/>
            </a:xfrm>
            <a:prstGeom prst="rect">
              <a:avLst/>
            </a:prstGeom>
            <a:solidFill>
              <a:schemeClr val="accent2"/>
            </a:solidFill>
            <a:ln>
              <a:noFill/>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rgbClr val="FFFFFF"/>
                  </a:solidFill>
                  <a:effectLst/>
                  <a:uLnTx/>
                  <a:uFillTx/>
                  <a:latin typeface="Segoe UI Light"/>
                  <a:ea typeface="+mn-ea"/>
                  <a:cs typeface="+mn-cs"/>
                </a:rPr>
                <a:t>Start coding</a:t>
              </a:r>
            </a:p>
          </p:txBody>
        </p:sp>
      </p:grpSp>
      <p:sp>
        <p:nvSpPr>
          <p:cNvPr id="126" name="Rectangle 140"/>
          <p:cNvSpPr>
            <a:spLocks noChangeArrowheads="1"/>
          </p:cNvSpPr>
          <p:nvPr/>
        </p:nvSpPr>
        <p:spPr bwMode="auto">
          <a:xfrm>
            <a:off x="7599594" y="1825057"/>
            <a:ext cx="336839" cy="388202"/>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27" name="Rectangle 141"/>
          <p:cNvSpPr>
            <a:spLocks noChangeArrowheads="1"/>
          </p:cNvSpPr>
          <p:nvPr/>
        </p:nvSpPr>
        <p:spPr bwMode="auto">
          <a:xfrm>
            <a:off x="7923780" y="1828383"/>
            <a:ext cx="2769361" cy="384831"/>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505050"/>
                </a:solidFill>
                <a:effectLst/>
                <a:uLnTx/>
                <a:uFillTx/>
                <a:latin typeface="Segoe UI"/>
                <a:ea typeface="+mn-ea"/>
                <a:cs typeface="+mn-cs"/>
              </a:rPr>
              <a:t>microsoft.com/cognitive</a:t>
            </a:r>
          </a:p>
        </p:txBody>
      </p:sp>
      <p:sp>
        <p:nvSpPr>
          <p:cNvPr id="2" name="TextBox 1"/>
          <p:cNvSpPr txBox="1"/>
          <p:nvPr/>
        </p:nvSpPr>
        <p:spPr>
          <a:xfrm>
            <a:off x="1341437" y="3948953"/>
            <a:ext cx="3432671"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Lets see the online API</a:t>
            </a:r>
          </a:p>
        </p:txBody>
      </p:sp>
    </p:spTree>
    <p:extLst>
      <p:ext uri="{BB962C8B-B14F-4D97-AF65-F5344CB8AC3E}">
        <p14:creationId xmlns:p14="http://schemas.microsoft.com/office/powerpoint/2010/main" val="33562438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3" name="Group 82"/>
          <p:cNvGrpSpPr/>
          <p:nvPr/>
        </p:nvGrpSpPr>
        <p:grpSpPr>
          <a:xfrm>
            <a:off x="0" y="1476374"/>
            <a:ext cx="12436475" cy="5275545"/>
            <a:chOff x="0" y="1476374"/>
            <a:chExt cx="12436475" cy="5275545"/>
          </a:xfrm>
        </p:grpSpPr>
        <p:sp>
          <p:nvSpPr>
            <p:cNvPr id="49" name="Rectangle 48"/>
            <p:cNvSpPr/>
            <p:nvPr/>
          </p:nvSpPr>
          <p:spPr bwMode="auto">
            <a:xfrm>
              <a:off x="0" y="1476374"/>
              <a:ext cx="12436475" cy="5267325"/>
            </a:xfrm>
            <a:prstGeom prst="rect">
              <a:avLst/>
            </a:pr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sp>
          <p:nvSpPr>
            <p:cNvPr id="8" name="TextBox 7"/>
            <p:cNvSpPr txBox="1"/>
            <p:nvPr/>
          </p:nvSpPr>
          <p:spPr>
            <a:xfrm>
              <a:off x="7693126" y="5920922"/>
              <a:ext cx="4329888" cy="830997"/>
            </a:xfrm>
            <a:prstGeom prst="rect">
              <a:avLst/>
            </a:prstGeom>
            <a:noFill/>
          </p:spPr>
          <p:txBody>
            <a:bodyPr wrap="square" rtlCol="0">
              <a:spAutoFit/>
            </a:bodyPr>
            <a:lstStyle/>
            <a:p>
              <a:pPr algn="ctr"/>
              <a:r>
                <a:rPr lang="en-US" altLang="zh-CN" sz="2400" dirty="0">
                  <a:gradFill>
                    <a:gsLst>
                      <a:gs pos="97345">
                        <a:srgbClr val="404040"/>
                      </a:gs>
                      <a:gs pos="79646">
                        <a:srgbClr val="404040"/>
                      </a:gs>
                    </a:gsLst>
                    <a:lin ang="5400000" scaled="0"/>
                  </a:gradFill>
                </a:rPr>
                <a:t>CLUSTERED BY </a:t>
              </a:r>
            </a:p>
            <a:p>
              <a:pPr algn="ctr"/>
              <a:r>
                <a:rPr lang="en-US" altLang="zh-CN" sz="2400" dirty="0">
                  <a:gradFill>
                    <a:gsLst>
                      <a:gs pos="97345">
                        <a:srgbClr val="404040"/>
                      </a:gs>
                      <a:gs pos="79646">
                        <a:srgbClr val="404040"/>
                      </a:gs>
                    </a:gsLst>
                    <a:lin ang="5400000" scaled="0"/>
                  </a:gradFill>
                </a:rPr>
                <a:t>DETECTED PEOPLE</a:t>
              </a:r>
            </a:p>
          </p:txBody>
        </p:sp>
        <p:pic>
          <p:nvPicPr>
            <p:cNvPr id="76" name="Picture 75"/>
            <p:cNvPicPr>
              <a:picLocks noChangeAspect="1"/>
            </p:cNvPicPr>
            <p:nvPr/>
          </p:nvPicPr>
          <p:blipFill rotWithShape="1">
            <a:blip r:embed="rId3">
              <a:extLst>
                <a:ext uri="{28A0092B-C50C-407E-A947-70E740481C1C}">
                  <a14:useLocalDpi xmlns:a14="http://schemas.microsoft.com/office/drawing/2010/main" val="0"/>
                </a:ext>
              </a:extLst>
            </a:blip>
            <a:srcRect t="410" b="410"/>
            <a:stretch/>
          </p:blipFill>
          <p:spPr>
            <a:xfrm>
              <a:off x="8047037" y="3966762"/>
              <a:ext cx="939763" cy="1409645"/>
            </a:xfrm>
            <a:prstGeom prst="rect">
              <a:avLst/>
            </a:prstGeom>
            <a:ln w="25400">
              <a:solidFill>
                <a:srgbClr val="FFFFFF"/>
              </a:solidFill>
            </a:ln>
          </p:spPr>
        </p:pic>
        <p:pic>
          <p:nvPicPr>
            <p:cNvPr id="78" name="Picture 77"/>
            <p:cNvPicPr>
              <a:picLocks noChangeAspect="1"/>
            </p:cNvPicPr>
            <p:nvPr/>
          </p:nvPicPr>
          <p:blipFill rotWithShape="1">
            <a:blip r:embed="rId4">
              <a:extLst>
                <a:ext uri="{28A0092B-C50C-407E-A947-70E740481C1C}">
                  <a14:useLocalDpi xmlns:a14="http://schemas.microsoft.com/office/drawing/2010/main" val="0"/>
                </a:ext>
              </a:extLst>
            </a:blip>
            <a:srcRect l="20390" r="20390"/>
            <a:stretch/>
          </p:blipFill>
          <p:spPr>
            <a:xfrm>
              <a:off x="8274205" y="4097813"/>
              <a:ext cx="939763" cy="1409645"/>
            </a:xfrm>
            <a:prstGeom prst="rect">
              <a:avLst/>
            </a:prstGeom>
            <a:ln w="25400">
              <a:solidFill>
                <a:srgbClr val="FFFFFF"/>
              </a:solidFill>
            </a:ln>
          </p:spPr>
        </p:pic>
        <p:pic>
          <p:nvPicPr>
            <p:cNvPr id="70" name="Picture 69"/>
            <p:cNvPicPr>
              <a:picLocks noChangeAspect="1"/>
            </p:cNvPicPr>
            <p:nvPr/>
          </p:nvPicPr>
          <p:blipFill rotWithShape="1">
            <a:blip r:embed="rId5">
              <a:extLst>
                <a:ext uri="{28A0092B-C50C-407E-A947-70E740481C1C}">
                  <a14:useLocalDpi xmlns:a14="http://schemas.microsoft.com/office/drawing/2010/main" val="0"/>
                </a:ext>
              </a:extLst>
            </a:blip>
            <a:srcRect l="8703" r="8703"/>
            <a:stretch/>
          </p:blipFill>
          <p:spPr>
            <a:xfrm>
              <a:off x="8047037" y="1778929"/>
              <a:ext cx="939763" cy="1409644"/>
            </a:xfrm>
            <a:prstGeom prst="rect">
              <a:avLst/>
            </a:prstGeom>
            <a:ln w="25400">
              <a:solidFill>
                <a:srgbClr val="FFFFFF"/>
              </a:solidFill>
            </a:ln>
          </p:spPr>
        </p:pic>
        <p:pic>
          <p:nvPicPr>
            <p:cNvPr id="69" name="Picture 68"/>
            <p:cNvPicPr>
              <a:picLocks noChangeAspect="1"/>
            </p:cNvPicPr>
            <p:nvPr/>
          </p:nvPicPr>
          <p:blipFill rotWithShape="1">
            <a:blip r:embed="rId6">
              <a:extLst>
                <a:ext uri="{28A0092B-C50C-407E-A947-70E740481C1C}">
                  <a14:useLocalDpi xmlns:a14="http://schemas.microsoft.com/office/drawing/2010/main" val="0"/>
                </a:ext>
              </a:extLst>
            </a:blip>
            <a:srcRect l="3299" r="3299"/>
            <a:stretch/>
          </p:blipFill>
          <p:spPr>
            <a:xfrm>
              <a:off x="8274205" y="1934989"/>
              <a:ext cx="939763" cy="1409644"/>
            </a:xfrm>
            <a:prstGeom prst="rect">
              <a:avLst/>
            </a:prstGeom>
            <a:ln w="25400">
              <a:solidFill>
                <a:srgbClr val="FFFFFF"/>
              </a:solidFill>
            </a:ln>
          </p:spPr>
        </p:pic>
        <p:pic>
          <p:nvPicPr>
            <p:cNvPr id="68" name="Picture 67"/>
            <p:cNvPicPr>
              <a:picLocks noChangeAspect="1"/>
            </p:cNvPicPr>
            <p:nvPr/>
          </p:nvPicPr>
          <p:blipFill rotWithShape="1">
            <a:blip r:embed="rId7">
              <a:extLst>
                <a:ext uri="{28A0092B-C50C-407E-A947-70E740481C1C}">
                  <a14:useLocalDpi xmlns:a14="http://schemas.microsoft.com/office/drawing/2010/main" val="0"/>
                </a:ext>
              </a:extLst>
            </a:blip>
            <a:srcRect l="13136" t="479" r="13136" b="-479"/>
            <a:stretch/>
          </p:blipFill>
          <p:spPr>
            <a:xfrm>
              <a:off x="8501371" y="2091049"/>
              <a:ext cx="942877" cy="1414314"/>
            </a:xfrm>
            <a:prstGeom prst="rect">
              <a:avLst/>
            </a:prstGeom>
            <a:ln w="25400">
              <a:solidFill>
                <a:srgbClr val="FFFFFF"/>
              </a:solidFill>
            </a:ln>
          </p:spPr>
        </p:pic>
        <p:pic>
          <p:nvPicPr>
            <p:cNvPr id="74" name="Picture 73"/>
            <p:cNvPicPr>
              <a:picLocks noChangeAspect="1"/>
            </p:cNvPicPr>
            <p:nvPr/>
          </p:nvPicPr>
          <p:blipFill rotWithShape="1">
            <a:blip r:embed="rId8">
              <a:extLst>
                <a:ext uri="{28A0092B-C50C-407E-A947-70E740481C1C}">
                  <a14:useLocalDpi xmlns:a14="http://schemas.microsoft.com/office/drawing/2010/main" val="0"/>
                </a:ext>
              </a:extLst>
            </a:blip>
            <a:srcRect l="5894" r="5894"/>
            <a:stretch/>
          </p:blipFill>
          <p:spPr>
            <a:xfrm>
              <a:off x="9940067" y="1778928"/>
              <a:ext cx="939763" cy="1409645"/>
            </a:xfrm>
            <a:prstGeom prst="rect">
              <a:avLst/>
            </a:prstGeom>
            <a:ln w="25400">
              <a:solidFill>
                <a:srgbClr val="FFFFFF"/>
              </a:solidFill>
            </a:ln>
          </p:spPr>
        </p:pic>
        <p:pic>
          <p:nvPicPr>
            <p:cNvPr id="73" name="Picture 72"/>
            <p:cNvPicPr>
              <a:picLocks noChangeAspect="1"/>
            </p:cNvPicPr>
            <p:nvPr/>
          </p:nvPicPr>
          <p:blipFill rotWithShape="1">
            <a:blip r:embed="rId9">
              <a:extLst>
                <a:ext uri="{28A0092B-C50C-407E-A947-70E740481C1C}">
                  <a14:useLocalDpi xmlns:a14="http://schemas.microsoft.com/office/drawing/2010/main" val="0"/>
                </a:ext>
              </a:extLst>
            </a:blip>
            <a:srcRect l="6000" r="6000"/>
            <a:stretch/>
          </p:blipFill>
          <p:spPr>
            <a:xfrm>
              <a:off x="10182973" y="1937324"/>
              <a:ext cx="939763" cy="1409645"/>
            </a:xfrm>
            <a:prstGeom prst="rect">
              <a:avLst/>
            </a:prstGeom>
            <a:ln w="25400">
              <a:solidFill>
                <a:srgbClr val="FFFFFF"/>
              </a:solidFill>
            </a:ln>
          </p:spPr>
        </p:pic>
        <p:pic>
          <p:nvPicPr>
            <p:cNvPr id="75" name="Picture 74"/>
            <p:cNvPicPr>
              <a:picLocks noChangeAspect="1"/>
            </p:cNvPicPr>
            <p:nvPr/>
          </p:nvPicPr>
          <p:blipFill rotWithShape="1">
            <a:blip r:embed="rId10">
              <a:extLst>
                <a:ext uri="{28A0092B-C50C-407E-A947-70E740481C1C}">
                  <a14:useLocalDpi xmlns:a14="http://schemas.microsoft.com/office/drawing/2010/main" val="0"/>
                </a:ext>
              </a:extLst>
            </a:blip>
            <a:srcRect l="9583" r="9583"/>
            <a:stretch/>
          </p:blipFill>
          <p:spPr>
            <a:xfrm>
              <a:off x="10425880" y="2095718"/>
              <a:ext cx="937446" cy="1409645"/>
            </a:xfrm>
            <a:prstGeom prst="rect">
              <a:avLst/>
            </a:prstGeom>
            <a:ln w="25400">
              <a:solidFill>
                <a:srgbClr val="FFFFFF"/>
              </a:solidFill>
            </a:ln>
          </p:spPr>
        </p:pic>
        <p:pic>
          <p:nvPicPr>
            <p:cNvPr id="77" name="Picture 76"/>
            <p:cNvPicPr>
              <a:picLocks noChangeAspect="1"/>
            </p:cNvPicPr>
            <p:nvPr/>
          </p:nvPicPr>
          <p:blipFill rotWithShape="1">
            <a:blip r:embed="rId11">
              <a:extLst>
                <a:ext uri="{28A0092B-C50C-407E-A947-70E740481C1C}">
                  <a14:useLocalDpi xmlns:a14="http://schemas.microsoft.com/office/drawing/2010/main" val="0"/>
                </a:ext>
              </a:extLst>
            </a:blip>
            <a:srcRect l="8102" r="8102"/>
            <a:stretch/>
          </p:blipFill>
          <p:spPr>
            <a:xfrm>
              <a:off x="8501371" y="4244911"/>
              <a:ext cx="939763" cy="1409645"/>
            </a:xfrm>
            <a:prstGeom prst="rect">
              <a:avLst/>
            </a:prstGeom>
            <a:ln w="25400">
              <a:solidFill>
                <a:srgbClr val="FFFFFF"/>
              </a:solidFill>
            </a:ln>
          </p:spPr>
        </p:pic>
        <p:pic>
          <p:nvPicPr>
            <p:cNvPr id="79" name="Picture 78"/>
            <p:cNvPicPr>
              <a:picLocks noChangeAspect="1"/>
            </p:cNvPicPr>
            <p:nvPr/>
          </p:nvPicPr>
          <p:blipFill rotWithShape="1">
            <a:blip r:embed="rId12">
              <a:extLst>
                <a:ext uri="{28A0092B-C50C-407E-A947-70E740481C1C}">
                  <a14:useLocalDpi xmlns:a14="http://schemas.microsoft.com/office/drawing/2010/main" val="0"/>
                </a:ext>
              </a:extLst>
            </a:blip>
            <a:srcRect l="3086" r="3086"/>
            <a:stretch/>
          </p:blipFill>
          <p:spPr>
            <a:xfrm>
              <a:off x="9940067" y="3966762"/>
              <a:ext cx="939763" cy="1409645"/>
            </a:xfrm>
            <a:prstGeom prst="rect">
              <a:avLst/>
            </a:prstGeom>
            <a:ln w="25400">
              <a:solidFill>
                <a:srgbClr val="FFFFFF"/>
              </a:solidFill>
            </a:ln>
          </p:spPr>
        </p:pic>
        <p:pic>
          <p:nvPicPr>
            <p:cNvPr id="80" name="Picture 79"/>
            <p:cNvPicPr>
              <a:picLocks noChangeAspect="1"/>
            </p:cNvPicPr>
            <p:nvPr/>
          </p:nvPicPr>
          <p:blipFill rotWithShape="1">
            <a:blip r:embed="rId13">
              <a:extLst>
                <a:ext uri="{28A0092B-C50C-407E-A947-70E740481C1C}">
                  <a14:useLocalDpi xmlns:a14="http://schemas.microsoft.com/office/drawing/2010/main" val="0"/>
                </a:ext>
              </a:extLst>
            </a:blip>
            <a:srcRect t="1818" b="1818"/>
            <a:stretch/>
          </p:blipFill>
          <p:spPr>
            <a:xfrm>
              <a:off x="10182973" y="4097813"/>
              <a:ext cx="939763" cy="1409645"/>
            </a:xfrm>
            <a:prstGeom prst="rect">
              <a:avLst/>
            </a:prstGeom>
            <a:ln w="25400">
              <a:solidFill>
                <a:srgbClr val="FFFFFF"/>
              </a:solidFill>
            </a:ln>
          </p:spPr>
        </p:pic>
        <p:pic>
          <p:nvPicPr>
            <p:cNvPr id="81" name="Picture 80"/>
            <p:cNvPicPr>
              <a:picLocks noChangeAspect="1"/>
            </p:cNvPicPr>
            <p:nvPr/>
          </p:nvPicPr>
          <p:blipFill rotWithShape="1">
            <a:blip r:embed="rId14">
              <a:extLst>
                <a:ext uri="{28A0092B-C50C-407E-A947-70E740481C1C}">
                  <a14:useLocalDpi xmlns:a14="http://schemas.microsoft.com/office/drawing/2010/main" val="0"/>
                </a:ext>
              </a:extLst>
            </a:blip>
            <a:srcRect l="5107" r="5107"/>
            <a:stretch/>
          </p:blipFill>
          <p:spPr>
            <a:xfrm>
              <a:off x="10425879" y="4244911"/>
              <a:ext cx="939763" cy="1409645"/>
            </a:xfrm>
            <a:prstGeom prst="rect">
              <a:avLst/>
            </a:prstGeom>
            <a:ln w="25400">
              <a:solidFill>
                <a:srgbClr val="FFFFFF"/>
              </a:solidFill>
            </a:ln>
          </p:spPr>
        </p:pic>
      </p:grpSp>
      <p:sp>
        <p:nvSpPr>
          <p:cNvPr id="51" name="Chevron 50"/>
          <p:cNvSpPr/>
          <p:nvPr/>
        </p:nvSpPr>
        <p:spPr bwMode="auto">
          <a:xfrm>
            <a:off x="4541837" y="1483404"/>
            <a:ext cx="2743200" cy="5257801"/>
          </a:xfrm>
          <a:prstGeom prst="chevron">
            <a:avLst>
              <a:gd name="adj" fmla="val 42593"/>
            </a:avLst>
          </a:prstGeom>
          <a:solidFill>
            <a:srgbClr val="D7D7D7"/>
          </a:solidFill>
          <a:ln w="9525" cap="flat" cmpd="sng" algn="ctr">
            <a:noFill/>
            <a:prstDash val="solid"/>
          </a:ln>
          <a:effectLst/>
        </p:spPr>
        <p:txBody>
          <a:bodyPr lIns="121725" tIns="60862" rIns="121725" bIns="60862" rtlCol="0" anchor="ctr"/>
          <a:lstStyle/>
          <a:p>
            <a:pPr defTabSz="914400"/>
            <a:endParaRPr lang="en-US" sz="1400" kern="0" dirty="0">
              <a:solidFill>
                <a:srgbClr val="FFFFFF"/>
              </a:solidFill>
            </a:endParaRPr>
          </a:p>
        </p:txBody>
      </p:sp>
      <p:sp>
        <p:nvSpPr>
          <p:cNvPr id="85" name="Title 7"/>
          <p:cNvSpPr txBox="1">
            <a:spLocks/>
          </p:cNvSpPr>
          <p:nvPr/>
        </p:nvSpPr>
        <p:spPr>
          <a:xfrm>
            <a:off x="1538288" y="295275"/>
            <a:ext cx="10593387" cy="917575"/>
          </a:xfrm>
          <a:prstGeom prst="rect">
            <a:avLst/>
          </a:prstGeom>
        </p:spPr>
        <p:txBody>
          <a:bodyPr vert="horz" wrap="square" lIns="146304" tIns="91440" rIns="146304" bIns="91440"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a:gradFill>
                  <a:gsLst>
                    <a:gs pos="1250">
                      <a:srgbClr val="404040"/>
                    </a:gs>
                    <a:gs pos="100000">
                      <a:srgbClr val="404040"/>
                    </a:gs>
                  </a:gsLst>
                  <a:lin ang="5400000" scaled="0"/>
                </a:gradFill>
              </a:rPr>
              <a:t>Face API – Grouping</a:t>
            </a:r>
          </a:p>
        </p:txBody>
      </p:sp>
      <p:grpSp>
        <p:nvGrpSpPr>
          <p:cNvPr id="86" name="Group 85"/>
          <p:cNvGrpSpPr/>
          <p:nvPr/>
        </p:nvGrpSpPr>
        <p:grpSpPr>
          <a:xfrm>
            <a:off x="-355601" y="301625"/>
            <a:ext cx="1849438" cy="917575"/>
            <a:chOff x="-355601" y="301625"/>
            <a:chExt cx="1849438" cy="917575"/>
          </a:xfrm>
        </p:grpSpPr>
        <p:sp>
          <p:nvSpPr>
            <p:cNvPr id="87" name="Freeform 5"/>
            <p:cNvSpPr>
              <a:spLocks/>
            </p:cNvSpPr>
            <p:nvPr/>
          </p:nvSpPr>
          <p:spPr bwMode="auto">
            <a:xfrm>
              <a:off x="-355601" y="301625"/>
              <a:ext cx="1849438" cy="917575"/>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rgbClr val="01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pic>
          <p:nvPicPr>
            <p:cNvPr id="88" name="Picture 87" descr="Screen Clipping"/>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69875" y="373940"/>
              <a:ext cx="766762" cy="772944"/>
            </a:xfrm>
            <a:prstGeom prst="rect">
              <a:avLst/>
            </a:prstGeom>
          </p:spPr>
        </p:pic>
      </p:grpSp>
      <p:grpSp>
        <p:nvGrpSpPr>
          <p:cNvPr id="108" name="Group 107"/>
          <p:cNvGrpSpPr/>
          <p:nvPr/>
        </p:nvGrpSpPr>
        <p:grpSpPr>
          <a:xfrm>
            <a:off x="-1" y="1483404"/>
            <a:ext cx="6218238" cy="5257801"/>
            <a:chOff x="-1" y="1483404"/>
            <a:chExt cx="6218238" cy="5257801"/>
          </a:xfrm>
        </p:grpSpPr>
        <p:grpSp>
          <p:nvGrpSpPr>
            <p:cNvPr id="84" name="Group 83"/>
            <p:cNvGrpSpPr/>
            <p:nvPr/>
          </p:nvGrpSpPr>
          <p:grpSpPr>
            <a:xfrm>
              <a:off x="-1" y="1483404"/>
              <a:ext cx="6218238" cy="5257801"/>
              <a:chOff x="-1" y="1483404"/>
              <a:chExt cx="6218238" cy="5257801"/>
            </a:xfrm>
          </p:grpSpPr>
          <p:sp>
            <p:nvSpPr>
              <p:cNvPr id="55" name="Pentagon 54"/>
              <p:cNvSpPr/>
              <p:nvPr/>
            </p:nvSpPr>
            <p:spPr bwMode="auto">
              <a:xfrm>
                <a:off x="-1" y="1483404"/>
                <a:ext cx="6218238" cy="5257801"/>
              </a:xfrm>
              <a:prstGeom prst="homePlate">
                <a:avLst>
                  <a:gd name="adj" fmla="val 22388"/>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pic>
            <p:nvPicPr>
              <p:cNvPr id="33" name="Picture 3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70237" y="3192462"/>
                <a:ext cx="587740" cy="888897"/>
              </a:xfrm>
              <a:prstGeom prst="rect">
                <a:avLst/>
              </a:prstGeom>
            </p:spPr>
          </p:pic>
          <p:pic>
            <p:nvPicPr>
              <p:cNvPr id="5" name="Picture 4"/>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22886" y="3884663"/>
                <a:ext cx="554471" cy="731902"/>
              </a:xfrm>
              <a:prstGeom prst="rect">
                <a:avLst/>
              </a:prstGeom>
            </p:spPr>
          </p:pic>
          <p:pic>
            <p:nvPicPr>
              <p:cNvPr id="6" name="Picture 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184547" y="5021262"/>
                <a:ext cx="833291" cy="1102605"/>
              </a:xfrm>
              <a:prstGeom prst="rect">
                <a:avLst/>
              </a:prstGeom>
            </p:spPr>
          </p:pic>
          <p:pic>
            <p:nvPicPr>
              <p:cNvPr id="7" name="Picture 6"/>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772123" y="1714635"/>
                <a:ext cx="1290417" cy="1564631"/>
              </a:xfrm>
              <a:prstGeom prst="rect">
                <a:avLst/>
              </a:prstGeom>
              <a:ln w="25400">
                <a:solidFill>
                  <a:srgbClr val="FFFFFF"/>
                </a:solidFill>
              </a:ln>
            </p:spPr>
          </p:pic>
          <p:pic>
            <p:nvPicPr>
              <p:cNvPr id="35" name="Picture 3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41837" y="3954154"/>
                <a:ext cx="1029732" cy="914709"/>
              </a:xfrm>
              <a:prstGeom prst="rect">
                <a:avLst/>
              </a:prstGeom>
            </p:spPr>
          </p:pic>
          <p:pic>
            <p:nvPicPr>
              <p:cNvPr id="36" name="Picture 35"/>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317421" y="1602547"/>
                <a:ext cx="738405" cy="1039236"/>
              </a:xfrm>
              <a:prstGeom prst="rect">
                <a:avLst/>
              </a:prstGeom>
            </p:spPr>
          </p:pic>
          <p:pic>
            <p:nvPicPr>
              <p:cNvPr id="37" name="Picture 36"/>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133748" y="2347944"/>
                <a:ext cx="712890" cy="1109687"/>
              </a:xfrm>
              <a:prstGeom prst="rect">
                <a:avLst/>
              </a:prstGeom>
            </p:spPr>
          </p:pic>
          <p:pic>
            <p:nvPicPr>
              <p:cNvPr id="46" name="Picture 4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13037" y="4030662"/>
                <a:ext cx="871312" cy="1220721"/>
              </a:xfrm>
              <a:prstGeom prst="rect">
                <a:avLst/>
              </a:prstGeom>
            </p:spPr>
          </p:pic>
          <p:pic>
            <p:nvPicPr>
              <p:cNvPr id="47" name="Picture 4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7200" y="2125663"/>
                <a:ext cx="928343" cy="1150131"/>
              </a:xfrm>
              <a:prstGeom prst="rect">
                <a:avLst/>
              </a:prstGeom>
            </p:spPr>
          </p:pic>
          <p:pic>
            <p:nvPicPr>
              <p:cNvPr id="38" name="Picture 37"/>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224189" y="2811462"/>
                <a:ext cx="1267362" cy="1706851"/>
              </a:xfrm>
              <a:prstGeom prst="rect">
                <a:avLst/>
              </a:prstGeom>
              <a:ln w="25400">
                <a:solidFill>
                  <a:srgbClr val="FFFFFF"/>
                </a:solidFill>
              </a:ln>
            </p:spPr>
          </p:pic>
          <p:pic>
            <p:nvPicPr>
              <p:cNvPr id="45" name="Picture 4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57200" y="4812044"/>
                <a:ext cx="1493837" cy="1652064"/>
              </a:xfrm>
              <a:prstGeom prst="rect">
                <a:avLst/>
              </a:prstGeom>
              <a:ln w="25400">
                <a:solidFill>
                  <a:srgbClr val="FFFFFF"/>
                </a:solidFill>
              </a:ln>
            </p:spPr>
          </p:pic>
          <p:pic>
            <p:nvPicPr>
              <p:cNvPr id="34" name="Picture 33"/>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463221" y="4564062"/>
                <a:ext cx="1309712" cy="1646237"/>
              </a:xfrm>
              <a:prstGeom prst="rect">
                <a:avLst/>
              </a:prstGeom>
              <a:ln w="25400">
                <a:solidFill>
                  <a:srgbClr val="FFFFFF"/>
                </a:solidFill>
              </a:ln>
            </p:spPr>
          </p:pic>
        </p:grpSp>
        <p:sp>
          <p:nvSpPr>
            <p:cNvPr id="89" name="Half Frame 88"/>
            <p:cNvSpPr/>
            <p:nvPr/>
          </p:nvSpPr>
          <p:spPr bwMode="auto">
            <a:xfrm>
              <a:off x="1092199" y="2675317"/>
              <a:ext cx="283774" cy="283774"/>
            </a:xfrm>
            <a:prstGeom prst="halfFram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90" name="Half Frame 89"/>
            <p:cNvSpPr/>
            <p:nvPr/>
          </p:nvSpPr>
          <p:spPr bwMode="auto">
            <a:xfrm flipH="1">
              <a:off x="2341879" y="2684843"/>
              <a:ext cx="283774" cy="283774"/>
            </a:xfrm>
            <a:prstGeom prst="halfFram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91" name="Half Frame 90"/>
            <p:cNvSpPr/>
            <p:nvPr/>
          </p:nvSpPr>
          <p:spPr bwMode="auto">
            <a:xfrm flipV="1">
              <a:off x="1092199" y="4370386"/>
              <a:ext cx="283774" cy="283774"/>
            </a:xfrm>
            <a:prstGeom prst="halfFram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92" name="Half Frame 91"/>
            <p:cNvSpPr/>
            <p:nvPr/>
          </p:nvSpPr>
          <p:spPr bwMode="auto">
            <a:xfrm flipH="1" flipV="1">
              <a:off x="2346642" y="4370386"/>
              <a:ext cx="283774" cy="283774"/>
            </a:xfrm>
            <a:prstGeom prst="halfFram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96" name="Half Frame 95"/>
            <p:cNvSpPr/>
            <p:nvPr/>
          </p:nvSpPr>
          <p:spPr bwMode="auto">
            <a:xfrm>
              <a:off x="2634931" y="1582736"/>
              <a:ext cx="283774" cy="283774"/>
            </a:xfrm>
            <a:prstGeom prst="halfFram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97" name="Half Frame 96"/>
            <p:cNvSpPr/>
            <p:nvPr/>
          </p:nvSpPr>
          <p:spPr bwMode="auto">
            <a:xfrm flipH="1">
              <a:off x="3906837" y="1585912"/>
              <a:ext cx="283774" cy="283774"/>
            </a:xfrm>
            <a:prstGeom prst="halfFram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98" name="Half Frame 97"/>
            <p:cNvSpPr/>
            <p:nvPr/>
          </p:nvSpPr>
          <p:spPr bwMode="auto">
            <a:xfrm flipV="1">
              <a:off x="2641281" y="3124588"/>
              <a:ext cx="283774" cy="283774"/>
            </a:xfrm>
            <a:prstGeom prst="halfFram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99" name="Half Frame 98"/>
            <p:cNvSpPr/>
            <p:nvPr/>
          </p:nvSpPr>
          <p:spPr bwMode="auto">
            <a:xfrm flipH="1" flipV="1">
              <a:off x="3914774" y="3124588"/>
              <a:ext cx="283774" cy="283774"/>
            </a:xfrm>
            <a:prstGeom prst="halfFram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100" name="Half Frame 99"/>
            <p:cNvSpPr/>
            <p:nvPr/>
          </p:nvSpPr>
          <p:spPr bwMode="auto">
            <a:xfrm>
              <a:off x="3327471" y="4432299"/>
              <a:ext cx="283774" cy="283774"/>
            </a:xfrm>
            <a:prstGeom prst="halfFram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101" name="Half Frame 100"/>
            <p:cNvSpPr/>
            <p:nvPr/>
          </p:nvSpPr>
          <p:spPr bwMode="auto">
            <a:xfrm flipH="1">
              <a:off x="4620014" y="4437062"/>
              <a:ext cx="283774" cy="283774"/>
            </a:xfrm>
            <a:prstGeom prst="halfFram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102" name="Half Frame 101"/>
            <p:cNvSpPr/>
            <p:nvPr/>
          </p:nvSpPr>
          <p:spPr bwMode="auto">
            <a:xfrm flipV="1">
              <a:off x="3329058" y="6061351"/>
              <a:ext cx="283774" cy="283774"/>
            </a:xfrm>
            <a:prstGeom prst="halfFram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103" name="Half Frame 102"/>
            <p:cNvSpPr/>
            <p:nvPr/>
          </p:nvSpPr>
          <p:spPr bwMode="auto">
            <a:xfrm flipH="1" flipV="1">
              <a:off x="4621601" y="6061351"/>
              <a:ext cx="283774" cy="283774"/>
            </a:xfrm>
            <a:prstGeom prst="halfFram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104" name="Half Frame 103"/>
            <p:cNvSpPr/>
            <p:nvPr/>
          </p:nvSpPr>
          <p:spPr bwMode="auto">
            <a:xfrm>
              <a:off x="322262" y="4672012"/>
              <a:ext cx="283774" cy="283774"/>
            </a:xfrm>
            <a:prstGeom prst="halfFram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105" name="Half Frame 104"/>
            <p:cNvSpPr/>
            <p:nvPr/>
          </p:nvSpPr>
          <p:spPr bwMode="auto">
            <a:xfrm flipH="1">
              <a:off x="1806964" y="4668837"/>
              <a:ext cx="283774" cy="283774"/>
            </a:xfrm>
            <a:prstGeom prst="halfFram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106" name="Half Frame 105"/>
            <p:cNvSpPr/>
            <p:nvPr/>
          </p:nvSpPr>
          <p:spPr bwMode="auto">
            <a:xfrm flipV="1">
              <a:off x="322262" y="6316662"/>
              <a:ext cx="283774" cy="283774"/>
            </a:xfrm>
            <a:prstGeom prst="halfFram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107" name="Half Frame 106"/>
            <p:cNvSpPr/>
            <p:nvPr/>
          </p:nvSpPr>
          <p:spPr bwMode="auto">
            <a:xfrm flipH="1" flipV="1">
              <a:off x="1802201" y="6316662"/>
              <a:ext cx="283774" cy="283774"/>
            </a:xfrm>
            <a:prstGeom prst="halfFram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8887471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86"/>
                                        </p:tgtEl>
                                        <p:attrNameLst>
                                          <p:attrName>style.visibility</p:attrName>
                                        </p:attrNameLst>
                                      </p:cBhvr>
                                      <p:to>
                                        <p:strVal val="visible"/>
                                      </p:to>
                                    </p:set>
                                    <p:anim calcmode="lin" valueType="num">
                                      <p:cBhvr additive="base">
                                        <p:cTn id="7" dur="500" fill="hold"/>
                                        <p:tgtEl>
                                          <p:spTgt spid="86"/>
                                        </p:tgtEl>
                                        <p:attrNameLst>
                                          <p:attrName>ppt_x</p:attrName>
                                        </p:attrNameLst>
                                      </p:cBhvr>
                                      <p:tavLst>
                                        <p:tav tm="0">
                                          <p:val>
                                            <p:strVal val="0-#ppt_w/2"/>
                                          </p:val>
                                        </p:tav>
                                        <p:tav tm="100000">
                                          <p:val>
                                            <p:strVal val="#ppt_x"/>
                                          </p:val>
                                        </p:tav>
                                      </p:tavLst>
                                    </p:anim>
                                    <p:anim calcmode="lin" valueType="num">
                                      <p:cBhvr additive="base">
                                        <p:cTn id="8" dur="500" fill="hold"/>
                                        <p:tgtEl>
                                          <p:spTgt spid="86"/>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50"/>
                                  </p:stCondLst>
                                  <p:childTnLst>
                                    <p:set>
                                      <p:cBhvr>
                                        <p:cTn id="10" dur="1" fill="hold">
                                          <p:stCondLst>
                                            <p:cond delay="0"/>
                                          </p:stCondLst>
                                        </p:cTn>
                                        <p:tgtEl>
                                          <p:spTgt spid="85"/>
                                        </p:tgtEl>
                                        <p:attrNameLst>
                                          <p:attrName>style.visibility</p:attrName>
                                        </p:attrNameLst>
                                      </p:cBhvr>
                                      <p:to>
                                        <p:strVal val="visible"/>
                                      </p:to>
                                    </p:set>
                                    <p:animEffect transition="in" filter="fade">
                                      <p:cBhvr>
                                        <p:cTn id="11" dur="500"/>
                                        <p:tgtEl>
                                          <p:spTgt spid="85"/>
                                        </p:tgtEl>
                                      </p:cBhvr>
                                    </p:animEffect>
                                  </p:childTnLst>
                                </p:cTn>
                              </p:par>
                              <p:par>
                                <p:cTn id="12" presetID="42" presetClass="path" presetSubtype="0" decel="100000" fill="hold" grpId="1" nodeType="withEffect">
                                  <p:stCondLst>
                                    <p:cond delay="250"/>
                                  </p:stCondLst>
                                  <p:childTnLst>
                                    <p:animMotion origin="layout" path="M 0.01519 0.00045 L 2.30023E-6 2.46482E-6 " pathEditMode="relative" rAng="0" ptsTypes="AA">
                                      <p:cBhvr>
                                        <p:cTn id="13" dur="500" fill="hold"/>
                                        <p:tgtEl>
                                          <p:spTgt spid="85"/>
                                        </p:tgtEl>
                                        <p:attrNameLst>
                                          <p:attrName>ppt_x</p:attrName>
                                          <p:attrName>ppt_y</p:attrName>
                                        </p:attrNameLst>
                                      </p:cBhvr>
                                      <p:rCtr x="-76600" y="-2300"/>
                                    </p:animMotion>
                                  </p:childTnLst>
                                </p:cTn>
                              </p:par>
                            </p:childTnLst>
                          </p:cTn>
                        </p:par>
                        <p:par>
                          <p:cTn id="14" fill="hold">
                            <p:stCondLst>
                              <p:cond delay="750"/>
                            </p:stCondLst>
                            <p:childTnLst>
                              <p:par>
                                <p:cTn id="15" presetID="2" presetClass="entr" presetSubtype="8" decel="100000" fill="hold" nodeType="afterEffect">
                                  <p:stCondLst>
                                    <p:cond delay="0"/>
                                  </p:stCondLst>
                                  <p:childTnLst>
                                    <p:set>
                                      <p:cBhvr>
                                        <p:cTn id="16" dur="1" fill="hold">
                                          <p:stCondLst>
                                            <p:cond delay="0"/>
                                          </p:stCondLst>
                                        </p:cTn>
                                        <p:tgtEl>
                                          <p:spTgt spid="108"/>
                                        </p:tgtEl>
                                        <p:attrNameLst>
                                          <p:attrName>style.visibility</p:attrName>
                                        </p:attrNameLst>
                                      </p:cBhvr>
                                      <p:to>
                                        <p:strVal val="visible"/>
                                      </p:to>
                                    </p:set>
                                    <p:anim calcmode="lin" valueType="num">
                                      <p:cBhvr additive="base">
                                        <p:cTn id="17" dur="500" fill="hold"/>
                                        <p:tgtEl>
                                          <p:spTgt spid="108"/>
                                        </p:tgtEl>
                                        <p:attrNameLst>
                                          <p:attrName>ppt_x</p:attrName>
                                        </p:attrNameLst>
                                      </p:cBhvr>
                                      <p:tavLst>
                                        <p:tav tm="0">
                                          <p:val>
                                            <p:strVal val="0-#ppt_w/2"/>
                                          </p:val>
                                        </p:tav>
                                        <p:tav tm="100000">
                                          <p:val>
                                            <p:strVal val="#ppt_x"/>
                                          </p:val>
                                        </p:tav>
                                      </p:tavLst>
                                    </p:anim>
                                    <p:anim calcmode="lin" valueType="num">
                                      <p:cBhvr additive="base">
                                        <p:cTn id="18" dur="500" fill="hold"/>
                                        <p:tgtEl>
                                          <p:spTgt spid="108"/>
                                        </p:tgtEl>
                                        <p:attrNameLst>
                                          <p:attrName>ppt_y</p:attrName>
                                        </p:attrNameLst>
                                      </p:cBhvr>
                                      <p:tavLst>
                                        <p:tav tm="0">
                                          <p:val>
                                            <p:strVal val="#ppt_y"/>
                                          </p:val>
                                        </p:tav>
                                        <p:tav tm="100000">
                                          <p:val>
                                            <p:strVal val="#ppt_y"/>
                                          </p:val>
                                        </p:tav>
                                      </p:tavLst>
                                    </p:anim>
                                  </p:childTnLst>
                                </p:cTn>
                              </p:par>
                              <p:par>
                                <p:cTn id="19" presetID="2" presetClass="entr" presetSubtype="8" decel="100000" fill="hold" grpId="0" nodeType="withEffect">
                                  <p:stCondLst>
                                    <p:cond delay="250"/>
                                  </p:stCondLst>
                                  <p:childTnLst>
                                    <p:set>
                                      <p:cBhvr>
                                        <p:cTn id="20" dur="1" fill="hold">
                                          <p:stCondLst>
                                            <p:cond delay="0"/>
                                          </p:stCondLst>
                                        </p:cTn>
                                        <p:tgtEl>
                                          <p:spTgt spid="51"/>
                                        </p:tgtEl>
                                        <p:attrNameLst>
                                          <p:attrName>style.visibility</p:attrName>
                                        </p:attrNameLst>
                                      </p:cBhvr>
                                      <p:to>
                                        <p:strVal val="visible"/>
                                      </p:to>
                                    </p:set>
                                    <p:anim calcmode="lin" valueType="num">
                                      <p:cBhvr additive="base">
                                        <p:cTn id="21" dur="500" fill="hold"/>
                                        <p:tgtEl>
                                          <p:spTgt spid="51"/>
                                        </p:tgtEl>
                                        <p:attrNameLst>
                                          <p:attrName>ppt_x</p:attrName>
                                        </p:attrNameLst>
                                      </p:cBhvr>
                                      <p:tavLst>
                                        <p:tav tm="0">
                                          <p:val>
                                            <p:strVal val="0-#ppt_w/2"/>
                                          </p:val>
                                        </p:tav>
                                        <p:tav tm="100000">
                                          <p:val>
                                            <p:strVal val="#ppt_x"/>
                                          </p:val>
                                        </p:tav>
                                      </p:tavLst>
                                    </p:anim>
                                    <p:anim calcmode="lin" valueType="num">
                                      <p:cBhvr additive="base">
                                        <p:cTn id="22" dur="500" fill="hold"/>
                                        <p:tgtEl>
                                          <p:spTgt spid="51"/>
                                        </p:tgtEl>
                                        <p:attrNameLst>
                                          <p:attrName>ppt_y</p:attrName>
                                        </p:attrNameLst>
                                      </p:cBhvr>
                                      <p:tavLst>
                                        <p:tav tm="0">
                                          <p:val>
                                            <p:strVal val="#ppt_y"/>
                                          </p:val>
                                        </p:tav>
                                        <p:tav tm="100000">
                                          <p:val>
                                            <p:strVal val="#ppt_y"/>
                                          </p:val>
                                        </p:tav>
                                      </p:tavLst>
                                    </p:anim>
                                  </p:childTnLst>
                                </p:cTn>
                              </p:par>
                              <p:par>
                                <p:cTn id="23" presetID="2" presetClass="entr" presetSubtype="2" decel="100000" fill="hold" nodeType="withEffect">
                                  <p:stCondLst>
                                    <p:cond delay="250"/>
                                  </p:stCondLst>
                                  <p:childTnLst>
                                    <p:set>
                                      <p:cBhvr>
                                        <p:cTn id="24" dur="1" fill="hold">
                                          <p:stCondLst>
                                            <p:cond delay="0"/>
                                          </p:stCondLst>
                                        </p:cTn>
                                        <p:tgtEl>
                                          <p:spTgt spid="83"/>
                                        </p:tgtEl>
                                        <p:attrNameLst>
                                          <p:attrName>style.visibility</p:attrName>
                                        </p:attrNameLst>
                                      </p:cBhvr>
                                      <p:to>
                                        <p:strVal val="visible"/>
                                      </p:to>
                                    </p:set>
                                    <p:anim calcmode="lin" valueType="num">
                                      <p:cBhvr additive="base">
                                        <p:cTn id="25" dur="500" fill="hold"/>
                                        <p:tgtEl>
                                          <p:spTgt spid="83"/>
                                        </p:tgtEl>
                                        <p:attrNameLst>
                                          <p:attrName>ppt_x</p:attrName>
                                        </p:attrNameLst>
                                      </p:cBhvr>
                                      <p:tavLst>
                                        <p:tav tm="0">
                                          <p:val>
                                            <p:strVal val="1+#ppt_w/2"/>
                                          </p:val>
                                        </p:tav>
                                        <p:tav tm="100000">
                                          <p:val>
                                            <p:strVal val="#ppt_x"/>
                                          </p:val>
                                        </p:tav>
                                      </p:tavLst>
                                    </p:anim>
                                    <p:anim calcmode="lin" valueType="num">
                                      <p:cBhvr additive="base">
                                        <p:cTn id="26" dur="500" fill="hold"/>
                                        <p:tgtEl>
                                          <p:spTgt spid="8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P spid="85" grpId="0"/>
      <p:bldP spid="85" grpId="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Rectangle 42"/>
          <p:cNvSpPr/>
          <p:nvPr/>
        </p:nvSpPr>
        <p:spPr bwMode="auto">
          <a:xfrm>
            <a:off x="0" y="1476374"/>
            <a:ext cx="12436475" cy="5267325"/>
          </a:xfrm>
          <a:prstGeom prst="rect">
            <a:avLst/>
          </a:pr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sp>
        <p:nvSpPr>
          <p:cNvPr id="44" name="Chevron 43"/>
          <p:cNvSpPr/>
          <p:nvPr/>
        </p:nvSpPr>
        <p:spPr bwMode="auto">
          <a:xfrm>
            <a:off x="6355557" y="1483404"/>
            <a:ext cx="2743200" cy="5257801"/>
          </a:xfrm>
          <a:prstGeom prst="chevron">
            <a:avLst>
              <a:gd name="adj" fmla="val 42593"/>
            </a:avLst>
          </a:prstGeom>
          <a:solidFill>
            <a:srgbClr val="D7D7D7"/>
          </a:solidFill>
          <a:ln w="9525" cap="flat" cmpd="sng" algn="ctr">
            <a:noFill/>
            <a:prstDash val="solid"/>
          </a:ln>
          <a:effectLst/>
        </p:spPr>
        <p:txBody>
          <a:bodyPr lIns="121725" tIns="60862" rIns="121725" bIns="60862" rtlCol="0" anchor="ctr"/>
          <a:lstStyle/>
          <a:p>
            <a:pPr defTabSz="914400"/>
            <a:endParaRPr lang="en-US" sz="1400" kern="0" dirty="0">
              <a:solidFill>
                <a:srgbClr val="FFFFFF"/>
              </a:solidFill>
            </a:endParaRPr>
          </a:p>
        </p:txBody>
      </p:sp>
      <p:sp>
        <p:nvSpPr>
          <p:cNvPr id="45" name="Freeform 44"/>
          <p:cNvSpPr/>
          <p:nvPr/>
        </p:nvSpPr>
        <p:spPr bwMode="auto">
          <a:xfrm>
            <a:off x="0" y="1483403"/>
            <a:ext cx="7955757" cy="5260297"/>
          </a:xfrm>
          <a:custGeom>
            <a:avLst/>
            <a:gdLst>
              <a:gd name="connsiteX0" fmla="*/ 0 w 7955757"/>
              <a:gd name="connsiteY0" fmla="*/ 0 h 5260297"/>
              <a:gd name="connsiteX1" fmla="*/ 2103438 w 7955757"/>
              <a:gd name="connsiteY1" fmla="*/ 0 h 5260297"/>
              <a:gd name="connsiteX2" fmla="*/ 2103438 w 7955757"/>
              <a:gd name="connsiteY2" fmla="*/ 1 h 5260297"/>
              <a:gd name="connsiteX3" fmla="*/ 6778641 w 7955757"/>
              <a:gd name="connsiteY3" fmla="*/ 1 h 5260297"/>
              <a:gd name="connsiteX4" fmla="*/ 7955757 w 7955757"/>
              <a:gd name="connsiteY4" fmla="*/ 2628902 h 5260297"/>
              <a:gd name="connsiteX5" fmla="*/ 6778641 w 7955757"/>
              <a:gd name="connsiteY5" fmla="*/ 5257802 h 5260297"/>
              <a:gd name="connsiteX6" fmla="*/ 2103438 w 7955757"/>
              <a:gd name="connsiteY6" fmla="*/ 5257802 h 5260297"/>
              <a:gd name="connsiteX7" fmla="*/ 2103438 w 7955757"/>
              <a:gd name="connsiteY7" fmla="*/ 5260297 h 5260297"/>
              <a:gd name="connsiteX8" fmla="*/ 0 w 7955757"/>
              <a:gd name="connsiteY8" fmla="*/ 5260297 h 5260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955757" h="5260297">
                <a:moveTo>
                  <a:pt x="0" y="0"/>
                </a:moveTo>
                <a:lnTo>
                  <a:pt x="2103438" y="0"/>
                </a:lnTo>
                <a:lnTo>
                  <a:pt x="2103438" y="1"/>
                </a:lnTo>
                <a:lnTo>
                  <a:pt x="6778641" y="1"/>
                </a:lnTo>
                <a:lnTo>
                  <a:pt x="7955757" y="2628902"/>
                </a:lnTo>
                <a:lnTo>
                  <a:pt x="6778641" y="5257802"/>
                </a:lnTo>
                <a:lnTo>
                  <a:pt x="2103438" y="5257802"/>
                </a:lnTo>
                <a:lnTo>
                  <a:pt x="2103438" y="5260297"/>
                </a:lnTo>
                <a:lnTo>
                  <a:pt x="0" y="5260297"/>
                </a:lnTo>
                <a:close/>
              </a:path>
            </a:pathLst>
          </a:cu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16" name="TextBox 15"/>
          <p:cNvSpPr txBox="1"/>
          <p:nvPr/>
        </p:nvSpPr>
        <p:spPr>
          <a:xfrm>
            <a:off x="1086084" y="3137417"/>
            <a:ext cx="1273938" cy="307777"/>
          </a:xfrm>
          <a:prstGeom prst="rect">
            <a:avLst/>
          </a:prstGeom>
          <a:noFill/>
        </p:spPr>
        <p:txBody>
          <a:bodyPr wrap="none" rtlCol="0">
            <a:spAutoFit/>
          </a:bodyPr>
          <a:lstStyle/>
          <a:p>
            <a:pPr algn="ctr"/>
            <a:r>
              <a:rPr lang="en-US" altLang="zh-CN" sz="1400" dirty="0">
                <a:gradFill>
                  <a:gsLst>
                    <a:gs pos="97345">
                      <a:srgbClr val="FFFFFF"/>
                    </a:gs>
                    <a:gs pos="79646">
                      <a:srgbClr val="FFFFFF"/>
                    </a:gs>
                  </a:gsLst>
                  <a:lin ang="5400000" scaled="0"/>
                </a:gradFill>
              </a:rPr>
              <a:t>INPUT IMAGE</a:t>
            </a:r>
            <a:endParaRPr lang="zh-CN" altLang="en-US" sz="1400" dirty="0">
              <a:gradFill>
                <a:gsLst>
                  <a:gs pos="97345">
                    <a:srgbClr val="FFFFFF"/>
                  </a:gs>
                  <a:gs pos="79646">
                    <a:srgbClr val="FFFFFF"/>
                  </a:gs>
                </a:gsLst>
                <a:lin ang="5400000" scaled="0"/>
              </a:gradFill>
            </a:endParaRPr>
          </a:p>
        </p:txBody>
      </p:sp>
      <p:grpSp>
        <p:nvGrpSpPr>
          <p:cNvPr id="4" name="Group 3"/>
          <p:cNvGrpSpPr/>
          <p:nvPr/>
        </p:nvGrpSpPr>
        <p:grpSpPr>
          <a:xfrm>
            <a:off x="2400534" y="2260093"/>
            <a:ext cx="1676401" cy="623315"/>
            <a:chOff x="1874837" y="5471605"/>
            <a:chExt cx="1676401" cy="623315"/>
          </a:xfrm>
        </p:grpSpPr>
        <p:sp>
          <p:nvSpPr>
            <p:cNvPr id="50" name="Right Arrow 49"/>
            <p:cNvSpPr/>
            <p:nvPr/>
          </p:nvSpPr>
          <p:spPr bwMode="auto">
            <a:xfrm>
              <a:off x="1874837" y="5471605"/>
              <a:ext cx="1676401" cy="623315"/>
            </a:xfrm>
            <a:prstGeom prst="rightArrow">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61" name="TextBox 60"/>
            <p:cNvSpPr txBox="1"/>
            <p:nvPr/>
          </p:nvSpPr>
          <p:spPr>
            <a:xfrm>
              <a:off x="1903477" y="5587871"/>
              <a:ext cx="1372940" cy="369332"/>
            </a:xfrm>
            <a:prstGeom prst="rect">
              <a:avLst/>
            </a:prstGeom>
            <a:noFill/>
          </p:spPr>
          <p:txBody>
            <a:bodyPr wrap="none" rtlCol="0" anchor="ctr">
              <a:spAutoFit/>
            </a:bodyPr>
            <a:lstStyle/>
            <a:p>
              <a:pPr algn="ctr"/>
              <a:r>
                <a:rPr lang="en-US" altLang="zh-CN" dirty="0">
                  <a:gradFill>
                    <a:gsLst>
                      <a:gs pos="79646">
                        <a:srgbClr val="FFFFFF"/>
                      </a:gs>
                      <a:gs pos="45000">
                        <a:srgbClr val="FFFFFF"/>
                      </a:gs>
                    </a:gsLst>
                    <a:lin ang="5400000" scaled="0"/>
                  </a:gradFill>
                </a:rPr>
                <a:t>DETECTION</a:t>
              </a:r>
              <a:endParaRPr lang="zh-CN" altLang="en-US" dirty="0">
                <a:gradFill>
                  <a:gsLst>
                    <a:gs pos="79646">
                      <a:srgbClr val="FFFFFF"/>
                    </a:gs>
                    <a:gs pos="45000">
                      <a:srgbClr val="FFFFFF"/>
                    </a:gs>
                  </a:gsLst>
                  <a:lin ang="5400000" scaled="0"/>
                </a:gradFill>
              </a:endParaRPr>
            </a:p>
          </p:txBody>
        </p:sp>
      </p:grpSp>
      <p:sp>
        <p:nvSpPr>
          <p:cNvPr id="84" name="TextBox 83"/>
          <p:cNvSpPr txBox="1"/>
          <p:nvPr/>
        </p:nvSpPr>
        <p:spPr>
          <a:xfrm>
            <a:off x="3017838" y="3126442"/>
            <a:ext cx="3585078" cy="523220"/>
          </a:xfrm>
          <a:prstGeom prst="rect">
            <a:avLst/>
          </a:prstGeom>
          <a:noFill/>
        </p:spPr>
        <p:txBody>
          <a:bodyPr wrap="square" rtlCol="0">
            <a:spAutoFit/>
          </a:bodyPr>
          <a:lstStyle/>
          <a:p>
            <a:pPr algn="ctr"/>
            <a:r>
              <a:rPr lang="en-US" altLang="zh-CN" sz="1400" dirty="0">
                <a:gradFill>
                  <a:gsLst>
                    <a:gs pos="97345">
                      <a:srgbClr val="FFFFFF"/>
                    </a:gs>
                    <a:gs pos="79646">
                      <a:srgbClr val="FFFFFF"/>
                    </a:gs>
                  </a:gsLst>
                  <a:lin ang="5400000" scaled="0"/>
                </a:gradFill>
              </a:rPr>
              <a:t>FACIAL</a:t>
            </a:r>
            <a:br>
              <a:rPr lang="en-US" altLang="zh-CN" sz="1400" dirty="0">
                <a:gradFill>
                  <a:gsLst>
                    <a:gs pos="97345">
                      <a:srgbClr val="FFFFFF"/>
                    </a:gs>
                    <a:gs pos="79646">
                      <a:srgbClr val="FFFFFF"/>
                    </a:gs>
                  </a:gsLst>
                  <a:lin ang="5400000" scaled="0"/>
                </a:gradFill>
              </a:rPr>
            </a:br>
            <a:r>
              <a:rPr lang="en-US" altLang="zh-CN" sz="1400" dirty="0">
                <a:gradFill>
                  <a:gsLst>
                    <a:gs pos="97345">
                      <a:srgbClr val="FFFFFF"/>
                    </a:gs>
                    <a:gs pos="79646">
                      <a:srgbClr val="FFFFFF"/>
                    </a:gs>
                  </a:gsLst>
                  <a:lin ang="5400000" scaled="0"/>
                </a:gradFill>
              </a:rPr>
              <a:t>RECTANGLE + LANDMARKS</a:t>
            </a:r>
          </a:p>
        </p:txBody>
      </p:sp>
      <p:grpSp>
        <p:nvGrpSpPr>
          <p:cNvPr id="58" name="Group 57"/>
          <p:cNvGrpSpPr/>
          <p:nvPr/>
        </p:nvGrpSpPr>
        <p:grpSpPr>
          <a:xfrm>
            <a:off x="1166913" y="2008457"/>
            <a:ext cx="1257919" cy="1193554"/>
            <a:chOff x="684570" y="3230562"/>
            <a:chExt cx="1609985" cy="1437356"/>
          </a:xfrm>
        </p:grpSpPr>
        <p:sp>
          <p:nvSpPr>
            <p:cNvPr id="63" name="Half Frame 62"/>
            <p:cNvSpPr/>
            <p:nvPr/>
          </p:nvSpPr>
          <p:spPr bwMode="auto">
            <a:xfrm>
              <a:off x="684570" y="3230562"/>
              <a:ext cx="283774" cy="283774"/>
            </a:xfrm>
            <a:prstGeom prst="halfFram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64" name="Half Frame 63"/>
            <p:cNvSpPr/>
            <p:nvPr/>
          </p:nvSpPr>
          <p:spPr bwMode="auto">
            <a:xfrm flipH="1">
              <a:off x="2010781" y="3237995"/>
              <a:ext cx="283774" cy="283774"/>
            </a:xfrm>
            <a:prstGeom prst="halfFram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65" name="Half Frame 64"/>
            <p:cNvSpPr/>
            <p:nvPr/>
          </p:nvSpPr>
          <p:spPr bwMode="auto">
            <a:xfrm flipV="1">
              <a:off x="684570" y="4375755"/>
              <a:ext cx="283774" cy="283774"/>
            </a:xfrm>
            <a:prstGeom prst="halfFram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66" name="Half Frame 65"/>
            <p:cNvSpPr/>
            <p:nvPr/>
          </p:nvSpPr>
          <p:spPr bwMode="auto">
            <a:xfrm flipH="1" flipV="1">
              <a:off x="1991654" y="4384144"/>
              <a:ext cx="283774" cy="283774"/>
            </a:xfrm>
            <a:prstGeom prst="halfFram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pic>
          <p:nvPicPr>
            <p:cNvPr id="69" name="Picture 68"/>
            <p:cNvPicPr>
              <a:picLocks noChangeAspect="1"/>
            </p:cNvPicPr>
            <p:nvPr/>
          </p:nvPicPr>
          <p:blipFill>
            <a:blip r:embed="rId3"/>
            <a:stretch>
              <a:fillRect/>
            </a:stretch>
          </p:blipFill>
          <p:spPr>
            <a:xfrm>
              <a:off x="823396" y="3368496"/>
              <a:ext cx="1314098" cy="1157535"/>
            </a:xfrm>
            <a:prstGeom prst="rect">
              <a:avLst/>
            </a:prstGeom>
            <a:solidFill>
              <a:srgbClr val="FFFFFF">
                <a:shade val="85000"/>
              </a:srgbClr>
            </a:solidFill>
            <a:ln w="28575"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sp>
        <p:nvSpPr>
          <p:cNvPr id="10" name="Rectangle 9"/>
          <p:cNvSpPr/>
          <p:nvPr/>
        </p:nvSpPr>
        <p:spPr bwMode="auto">
          <a:xfrm>
            <a:off x="269875" y="1812257"/>
            <a:ext cx="5715000" cy="2087562"/>
          </a:xfrm>
          <a:prstGeom prst="rect">
            <a:avLst/>
          </a:prstGeom>
          <a:solidFill>
            <a:srgbClr val="737373">
              <a:alpha val="79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46" name="Title 7"/>
          <p:cNvSpPr txBox="1">
            <a:spLocks/>
          </p:cNvSpPr>
          <p:nvPr/>
        </p:nvSpPr>
        <p:spPr>
          <a:xfrm>
            <a:off x="1538288" y="295275"/>
            <a:ext cx="10593387" cy="917575"/>
          </a:xfrm>
          <a:prstGeom prst="rect">
            <a:avLst/>
          </a:prstGeom>
        </p:spPr>
        <p:txBody>
          <a:bodyPr vert="horz" wrap="square" lIns="146304" tIns="91440" rIns="146304" bIns="91440"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a:gradFill>
                  <a:gsLst>
                    <a:gs pos="1250">
                      <a:srgbClr val="404040"/>
                    </a:gs>
                    <a:gs pos="100000">
                      <a:srgbClr val="404040"/>
                    </a:gs>
                  </a:gsLst>
                  <a:lin ang="5400000" scaled="0"/>
                </a:gradFill>
              </a:rPr>
              <a:t>Face API – Create Person Object</a:t>
            </a:r>
          </a:p>
        </p:txBody>
      </p:sp>
      <p:grpSp>
        <p:nvGrpSpPr>
          <p:cNvPr id="47" name="Group 46"/>
          <p:cNvGrpSpPr/>
          <p:nvPr/>
        </p:nvGrpSpPr>
        <p:grpSpPr>
          <a:xfrm>
            <a:off x="-355601" y="301625"/>
            <a:ext cx="1849438" cy="917575"/>
            <a:chOff x="-355601" y="301625"/>
            <a:chExt cx="1849438" cy="917575"/>
          </a:xfrm>
        </p:grpSpPr>
        <p:sp>
          <p:nvSpPr>
            <p:cNvPr id="48" name="Freeform 5"/>
            <p:cNvSpPr>
              <a:spLocks/>
            </p:cNvSpPr>
            <p:nvPr/>
          </p:nvSpPr>
          <p:spPr bwMode="auto">
            <a:xfrm>
              <a:off x="-355601" y="301625"/>
              <a:ext cx="1849438" cy="917575"/>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rgbClr val="01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pic>
          <p:nvPicPr>
            <p:cNvPr id="49" name="Picture 48"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9875" y="373940"/>
              <a:ext cx="766762" cy="772944"/>
            </a:xfrm>
            <a:prstGeom prst="rect">
              <a:avLst/>
            </a:prstGeom>
          </p:spPr>
        </p:pic>
      </p:grpSp>
      <p:grpSp>
        <p:nvGrpSpPr>
          <p:cNvPr id="18" name="Group 17"/>
          <p:cNvGrpSpPr/>
          <p:nvPr/>
        </p:nvGrpSpPr>
        <p:grpSpPr>
          <a:xfrm>
            <a:off x="1112837" y="4269442"/>
            <a:ext cx="4617435" cy="2199620"/>
            <a:chOff x="1036637" y="8526462"/>
            <a:chExt cx="4617435" cy="2199620"/>
          </a:xfrm>
        </p:grpSpPr>
        <p:grpSp>
          <p:nvGrpSpPr>
            <p:cNvPr id="5" name="Group 4"/>
            <p:cNvGrpSpPr/>
            <p:nvPr/>
          </p:nvGrpSpPr>
          <p:grpSpPr>
            <a:xfrm>
              <a:off x="1036637" y="8526462"/>
              <a:ext cx="1877402" cy="1596448"/>
              <a:chOff x="2624393" y="7577228"/>
              <a:chExt cx="1877402" cy="1596448"/>
            </a:xfrm>
          </p:grpSpPr>
          <p:sp>
            <p:nvSpPr>
              <p:cNvPr id="12" name="Rectangle 11"/>
              <p:cNvSpPr/>
              <p:nvPr/>
            </p:nvSpPr>
            <p:spPr bwMode="auto">
              <a:xfrm>
                <a:off x="2624393" y="7577228"/>
                <a:ext cx="1841244" cy="1101634"/>
              </a:xfrm>
              <a:prstGeom prst="rect">
                <a:avLst/>
              </a:prstGeom>
              <a:noFill/>
              <a:ln w="25400">
                <a:solidFill>
                  <a:schemeClr val="bg1"/>
                </a:solidFill>
                <a:prstDash val="sysDot"/>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60" name="Rectangle 59"/>
              <p:cNvSpPr/>
              <p:nvPr/>
            </p:nvSpPr>
            <p:spPr bwMode="auto">
              <a:xfrm>
                <a:off x="2624393" y="8786145"/>
                <a:ext cx="1877402" cy="387531"/>
              </a:xfrm>
              <a:prstGeom prst="rect">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0" tIns="0" rIns="0" bIns="0" rtlCol="0" anchor="ctr" anchorCtr="0"/>
              <a:lstStyle/>
              <a:p>
                <a:pPr algn="ctr" defTabSz="932406"/>
                <a:r>
                  <a:rPr lang="en-US" sz="1600" b="1" dirty="0">
                    <a:gradFill>
                      <a:gsLst>
                        <a:gs pos="0">
                          <a:srgbClr val="FFFFFF"/>
                        </a:gs>
                        <a:gs pos="100000">
                          <a:srgbClr val="FFFFFF"/>
                        </a:gs>
                      </a:gsLst>
                      <a:lin ang="5400000" scaled="0"/>
                    </a:gradFill>
                    <a:ea typeface="Segoe UI" pitchFamily="34" charset="0"/>
                    <a:cs typeface="Segoe UI" pitchFamily="34" charset="0"/>
                  </a:rPr>
                  <a:t>COLLEAGUES</a:t>
                </a:r>
              </a:p>
            </p:txBody>
          </p:sp>
        </p:grpSp>
        <p:sp>
          <p:nvSpPr>
            <p:cNvPr id="59" name="TextBox 58"/>
            <p:cNvSpPr txBox="1"/>
            <p:nvPr/>
          </p:nvSpPr>
          <p:spPr>
            <a:xfrm>
              <a:off x="1201312" y="10202862"/>
              <a:ext cx="1548052" cy="523220"/>
            </a:xfrm>
            <a:prstGeom prst="rect">
              <a:avLst/>
            </a:prstGeom>
            <a:noFill/>
          </p:spPr>
          <p:txBody>
            <a:bodyPr wrap="none" rtlCol="0" anchor="ctr">
              <a:spAutoFit/>
            </a:bodyPr>
            <a:lstStyle/>
            <a:p>
              <a:pPr algn="ctr"/>
              <a:r>
                <a:rPr lang="en-US" altLang="zh-CN" sz="1400" dirty="0">
                  <a:gradFill>
                    <a:gsLst>
                      <a:gs pos="97345">
                        <a:srgbClr val="FFFFFF"/>
                      </a:gs>
                      <a:gs pos="79646">
                        <a:srgbClr val="FFFFFF"/>
                      </a:gs>
                    </a:gsLst>
                    <a:lin ang="5400000" scaled="0"/>
                  </a:gradFill>
                </a:rPr>
                <a:t>CREATE PERSON </a:t>
              </a:r>
              <a:br>
                <a:rPr lang="en-US" altLang="zh-CN" sz="1400" dirty="0">
                  <a:gradFill>
                    <a:gsLst>
                      <a:gs pos="97345">
                        <a:srgbClr val="FFFFFF"/>
                      </a:gs>
                      <a:gs pos="79646">
                        <a:srgbClr val="FFFFFF"/>
                      </a:gs>
                    </a:gsLst>
                    <a:lin ang="5400000" scaled="0"/>
                  </a:gradFill>
                </a:rPr>
              </a:br>
              <a:r>
                <a:rPr lang="en-US" altLang="zh-CN" sz="1400" dirty="0">
                  <a:gradFill>
                    <a:gsLst>
                      <a:gs pos="97345">
                        <a:srgbClr val="FFFFFF"/>
                      </a:gs>
                      <a:gs pos="79646">
                        <a:srgbClr val="FFFFFF"/>
                      </a:gs>
                    </a:gsLst>
                    <a:lin ang="5400000" scaled="0"/>
                  </a:gradFill>
                </a:rPr>
                <a:t>GROUP</a:t>
              </a:r>
              <a:endParaRPr lang="zh-CN" altLang="en-US" sz="1400" dirty="0">
                <a:gradFill>
                  <a:gsLst>
                    <a:gs pos="97345">
                      <a:srgbClr val="FFFFFF"/>
                    </a:gs>
                    <a:gs pos="79646">
                      <a:srgbClr val="FFFFFF"/>
                    </a:gs>
                  </a:gsLst>
                  <a:lin ang="5400000" scaled="0"/>
                </a:gradFill>
              </a:endParaRPr>
            </a:p>
          </p:txBody>
        </p:sp>
        <p:grpSp>
          <p:nvGrpSpPr>
            <p:cNvPr id="62" name="Group 61"/>
            <p:cNvGrpSpPr/>
            <p:nvPr/>
          </p:nvGrpSpPr>
          <p:grpSpPr>
            <a:xfrm>
              <a:off x="3776670" y="8526462"/>
              <a:ext cx="1877402" cy="1596448"/>
              <a:chOff x="2624393" y="7577228"/>
              <a:chExt cx="1877402" cy="1596448"/>
            </a:xfrm>
          </p:grpSpPr>
          <p:sp>
            <p:nvSpPr>
              <p:cNvPr id="68" name="Rectangle 67"/>
              <p:cNvSpPr/>
              <p:nvPr/>
            </p:nvSpPr>
            <p:spPr bwMode="auto">
              <a:xfrm>
                <a:off x="2624393" y="7577228"/>
                <a:ext cx="1841244" cy="1101634"/>
              </a:xfrm>
              <a:prstGeom prst="rect">
                <a:avLst/>
              </a:prstGeom>
              <a:noFill/>
              <a:ln w="25400">
                <a:solidFill>
                  <a:schemeClr val="bg1"/>
                </a:solidFill>
                <a:prstDash val="sysDot"/>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70" name="Rectangle 69"/>
              <p:cNvSpPr/>
              <p:nvPr/>
            </p:nvSpPr>
            <p:spPr bwMode="auto">
              <a:xfrm>
                <a:off x="2624393" y="8786145"/>
                <a:ext cx="1877402" cy="387531"/>
              </a:xfrm>
              <a:prstGeom prst="rect">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0" tIns="0" rIns="0" bIns="0" rtlCol="0" anchor="ctr" anchorCtr="0"/>
              <a:lstStyle/>
              <a:p>
                <a:pPr algn="ctr" defTabSz="932406"/>
                <a:r>
                  <a:rPr lang="en-US" sz="1600" b="1" dirty="0">
                    <a:gradFill>
                      <a:gsLst>
                        <a:gs pos="0">
                          <a:srgbClr val="FFFFFF"/>
                        </a:gs>
                        <a:gs pos="100000">
                          <a:srgbClr val="FFFFFF"/>
                        </a:gs>
                      </a:gsLst>
                      <a:lin ang="5400000" scaled="0"/>
                    </a:gradFill>
                    <a:ea typeface="Segoe UI" pitchFamily="34" charset="0"/>
                    <a:cs typeface="Segoe UI" pitchFamily="34" charset="0"/>
                  </a:rPr>
                  <a:t>COLLEAGUES</a:t>
                </a:r>
              </a:p>
            </p:txBody>
          </p:sp>
        </p:grpSp>
        <p:sp>
          <p:nvSpPr>
            <p:cNvPr id="72" name="TextBox 71"/>
            <p:cNvSpPr txBox="1"/>
            <p:nvPr/>
          </p:nvSpPr>
          <p:spPr>
            <a:xfrm>
              <a:off x="4056379" y="10202862"/>
              <a:ext cx="1317990" cy="307777"/>
            </a:xfrm>
            <a:prstGeom prst="rect">
              <a:avLst/>
            </a:prstGeom>
            <a:noFill/>
          </p:spPr>
          <p:txBody>
            <a:bodyPr wrap="none" rtlCol="0" anchor="ctr">
              <a:spAutoFit/>
            </a:bodyPr>
            <a:lstStyle/>
            <a:p>
              <a:pPr algn="ctr"/>
              <a:r>
                <a:rPr lang="en-US" altLang="zh-CN" sz="1400" dirty="0">
                  <a:gradFill>
                    <a:gsLst>
                      <a:gs pos="97345">
                        <a:srgbClr val="FFFFFF"/>
                      </a:gs>
                      <a:gs pos="79646">
                        <a:srgbClr val="FFFFFF"/>
                      </a:gs>
                    </a:gsLst>
                    <a:lin ang="5400000" scaled="0"/>
                  </a:gradFill>
                </a:rPr>
                <a:t>ADD PERSON</a:t>
              </a:r>
              <a:endParaRPr lang="zh-CN" altLang="en-US" sz="1400" dirty="0">
                <a:gradFill>
                  <a:gsLst>
                    <a:gs pos="97345">
                      <a:srgbClr val="FFFFFF"/>
                    </a:gs>
                    <a:gs pos="79646">
                      <a:srgbClr val="FFFFFF"/>
                    </a:gs>
                  </a:gsLst>
                  <a:lin ang="5400000" scaled="0"/>
                </a:gradFill>
              </a:endParaRPr>
            </a:p>
          </p:txBody>
        </p:sp>
        <p:grpSp>
          <p:nvGrpSpPr>
            <p:cNvPr id="9" name="Group 8"/>
            <p:cNvGrpSpPr/>
            <p:nvPr/>
          </p:nvGrpSpPr>
          <p:grpSpPr>
            <a:xfrm>
              <a:off x="3974505" y="8755062"/>
              <a:ext cx="1470661" cy="730152"/>
              <a:chOff x="2484437" y="1852710"/>
              <a:chExt cx="1470661" cy="730152"/>
            </a:xfrm>
          </p:grpSpPr>
          <p:pic>
            <p:nvPicPr>
              <p:cNvPr id="22" name="Picture 21"/>
              <p:cNvPicPr>
                <a:picLocks noChangeAspect="1"/>
              </p:cNvPicPr>
              <p:nvPr/>
            </p:nvPicPr>
            <p:blipFill rotWithShape="1">
              <a:blip r:embed="rId5"/>
              <a:srcRect l="6458" t="6322" r="1042" b="4185"/>
              <a:stretch/>
            </p:blipFill>
            <p:spPr>
              <a:xfrm>
                <a:off x="2484437" y="1852710"/>
                <a:ext cx="704850" cy="730152"/>
              </a:xfrm>
              <a:prstGeom prst="rect">
                <a:avLst/>
              </a:prstGeom>
            </p:spPr>
          </p:pic>
          <p:sp>
            <p:nvSpPr>
              <p:cNvPr id="67" name="Rectangle 66"/>
              <p:cNvSpPr/>
              <p:nvPr/>
            </p:nvSpPr>
            <p:spPr bwMode="auto">
              <a:xfrm>
                <a:off x="3193097" y="1852710"/>
                <a:ext cx="762001" cy="730152"/>
              </a:xfrm>
              <a:prstGeom prst="rect">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0" tIns="0" rIns="0" bIns="0" rtlCol="0" anchor="ctr" anchorCtr="0"/>
              <a:lstStyle/>
              <a:p>
                <a:pPr algn="ctr" defTabSz="932406"/>
                <a:r>
                  <a:rPr lang="en-US" sz="1200" dirty="0">
                    <a:gradFill>
                      <a:gsLst>
                        <a:gs pos="0">
                          <a:srgbClr val="FFFFFF"/>
                        </a:gs>
                        <a:gs pos="100000">
                          <a:srgbClr val="FFFFFF"/>
                        </a:gs>
                      </a:gsLst>
                      <a:lin ang="5400000" scaled="0"/>
                    </a:gradFill>
                    <a:ea typeface="Segoe UI" pitchFamily="34" charset="0"/>
                    <a:cs typeface="Segoe UI" pitchFamily="34" charset="0"/>
                  </a:rPr>
                  <a:t>Daniel</a:t>
                </a:r>
              </a:p>
              <a:p>
                <a:pPr algn="ctr" defTabSz="932406"/>
                <a:r>
                  <a:rPr lang="en-US" sz="1200" dirty="0">
                    <a:gradFill>
                      <a:gsLst>
                        <a:gs pos="0">
                          <a:srgbClr val="FFFFFF"/>
                        </a:gs>
                        <a:gs pos="100000">
                          <a:srgbClr val="FFFFFF"/>
                        </a:gs>
                      </a:gsLst>
                      <a:lin ang="5400000" scaled="0"/>
                    </a:gradFill>
                    <a:ea typeface="Segoe UI" pitchFamily="34" charset="0"/>
                    <a:cs typeface="Segoe UI" pitchFamily="34" charset="0"/>
                  </a:rPr>
                  <a:t>Egan</a:t>
                </a:r>
              </a:p>
            </p:txBody>
          </p:sp>
        </p:grpSp>
      </p:grpSp>
      <p:grpSp>
        <p:nvGrpSpPr>
          <p:cNvPr id="85" name="Group 84"/>
          <p:cNvGrpSpPr/>
          <p:nvPr/>
        </p:nvGrpSpPr>
        <p:grpSpPr>
          <a:xfrm>
            <a:off x="9647237" y="2815216"/>
            <a:ext cx="1877402" cy="2968047"/>
            <a:chOff x="2624393" y="6205629"/>
            <a:chExt cx="1877402" cy="2968047"/>
          </a:xfrm>
        </p:grpSpPr>
        <p:sp>
          <p:nvSpPr>
            <p:cNvPr id="86" name="Rectangle 85"/>
            <p:cNvSpPr/>
            <p:nvPr/>
          </p:nvSpPr>
          <p:spPr bwMode="auto">
            <a:xfrm>
              <a:off x="2624393" y="6205629"/>
              <a:ext cx="1841244" cy="2473233"/>
            </a:xfrm>
            <a:prstGeom prst="rect">
              <a:avLst/>
            </a:prstGeom>
            <a:noFill/>
            <a:ln w="25400">
              <a:solidFill>
                <a:schemeClr val="tx1"/>
              </a:solidFill>
              <a:prstDash val="sysDot"/>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87" name="Rectangle 86"/>
            <p:cNvSpPr/>
            <p:nvPr/>
          </p:nvSpPr>
          <p:spPr bwMode="auto">
            <a:xfrm>
              <a:off x="2624393" y="8786145"/>
              <a:ext cx="1877402" cy="387531"/>
            </a:xfrm>
            <a:prstGeom prst="rect">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0" tIns="0" rIns="0" bIns="0" rtlCol="0" anchor="ctr" anchorCtr="0"/>
            <a:lstStyle/>
            <a:p>
              <a:pPr algn="ctr" defTabSz="932406"/>
              <a:r>
                <a:rPr lang="en-US" sz="1600" b="1" dirty="0">
                  <a:gradFill>
                    <a:gsLst>
                      <a:gs pos="0">
                        <a:srgbClr val="FFFFFF"/>
                      </a:gs>
                      <a:gs pos="100000">
                        <a:srgbClr val="FFFFFF"/>
                      </a:gs>
                    </a:gsLst>
                    <a:lin ang="5400000" scaled="0"/>
                  </a:gradFill>
                  <a:ea typeface="Segoe UI" pitchFamily="34" charset="0"/>
                  <a:cs typeface="Segoe UI" pitchFamily="34" charset="0"/>
                </a:rPr>
                <a:t>COLLEAGUES</a:t>
              </a:r>
            </a:p>
          </p:txBody>
        </p:sp>
      </p:grpSp>
      <p:pic>
        <p:nvPicPr>
          <p:cNvPr id="88" name="Picture 87"/>
          <p:cNvPicPr>
            <a:picLocks noChangeAspect="1"/>
          </p:cNvPicPr>
          <p:nvPr/>
        </p:nvPicPr>
        <p:blipFill rotWithShape="1">
          <a:blip r:embed="rId6">
            <a:extLst>
              <a:ext uri="{28A0092B-C50C-407E-A947-70E740481C1C}">
                <a14:useLocalDpi xmlns:a14="http://schemas.microsoft.com/office/drawing/2010/main" val="0"/>
              </a:ext>
            </a:extLst>
          </a:blip>
          <a:srcRect l="7183" r="7183"/>
          <a:stretch/>
        </p:blipFill>
        <p:spPr>
          <a:xfrm>
            <a:off x="9827731" y="3196215"/>
            <a:ext cx="941832" cy="1412748"/>
          </a:xfrm>
          <a:prstGeom prst="rect">
            <a:avLst/>
          </a:prstGeom>
          <a:ln w="25400">
            <a:solidFill>
              <a:srgbClr val="FFFFFF"/>
            </a:solidFill>
          </a:ln>
        </p:spPr>
      </p:pic>
      <p:pic>
        <p:nvPicPr>
          <p:cNvPr id="89" name="Picture 88"/>
          <p:cNvPicPr>
            <a:picLocks noChangeAspect="1"/>
          </p:cNvPicPr>
          <p:nvPr/>
        </p:nvPicPr>
        <p:blipFill rotWithShape="1">
          <a:blip r:embed="rId7">
            <a:extLst>
              <a:ext uri="{28A0092B-C50C-407E-A947-70E740481C1C}">
                <a14:useLocalDpi xmlns:a14="http://schemas.microsoft.com/office/drawing/2010/main" val="0"/>
              </a:ext>
            </a:extLst>
          </a:blip>
          <a:srcRect l="243" r="243"/>
          <a:stretch/>
        </p:blipFill>
        <p:spPr>
          <a:xfrm>
            <a:off x="10070637" y="3327266"/>
            <a:ext cx="941832" cy="1412748"/>
          </a:xfrm>
          <a:prstGeom prst="rect">
            <a:avLst/>
          </a:prstGeom>
          <a:ln w="25400">
            <a:solidFill>
              <a:srgbClr val="FFFFFF"/>
            </a:solidFill>
          </a:ln>
        </p:spPr>
      </p:pic>
      <p:sp>
        <p:nvSpPr>
          <p:cNvPr id="91" name="Rectangle 90"/>
          <p:cNvSpPr/>
          <p:nvPr/>
        </p:nvSpPr>
        <p:spPr bwMode="auto">
          <a:xfrm>
            <a:off x="10313542" y="4878966"/>
            <a:ext cx="939763" cy="243042"/>
          </a:xfrm>
          <a:prstGeom prst="rect">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0" tIns="0" rIns="0" bIns="0" rtlCol="0" anchor="ctr" anchorCtr="0"/>
          <a:lstStyle/>
          <a:p>
            <a:pPr algn="ctr" defTabSz="932406"/>
            <a:r>
              <a:rPr lang="en-US" sz="1100" dirty="0">
                <a:gradFill>
                  <a:gsLst>
                    <a:gs pos="0">
                      <a:srgbClr val="FFFFFF"/>
                    </a:gs>
                    <a:gs pos="100000">
                      <a:srgbClr val="FFFFFF"/>
                    </a:gs>
                  </a:gsLst>
                  <a:lin ang="5400000" scaled="0"/>
                </a:gradFill>
                <a:ea typeface="Segoe UI" pitchFamily="34" charset="0"/>
                <a:cs typeface="Segoe UI" pitchFamily="34" charset="0"/>
              </a:rPr>
              <a:t>Daniel Egan</a:t>
            </a:r>
          </a:p>
        </p:txBody>
      </p:sp>
      <p:sp>
        <p:nvSpPr>
          <p:cNvPr id="20" name="Down Arrow 19"/>
          <p:cNvSpPr/>
          <p:nvPr/>
        </p:nvSpPr>
        <p:spPr bwMode="auto">
          <a:xfrm>
            <a:off x="4604322" y="3344862"/>
            <a:ext cx="484632" cy="445008"/>
          </a:xfrm>
          <a:prstGeom prst="downArrow">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nvGrpSpPr>
          <p:cNvPr id="71" name="Group 70"/>
          <p:cNvGrpSpPr/>
          <p:nvPr/>
        </p:nvGrpSpPr>
        <p:grpSpPr>
          <a:xfrm>
            <a:off x="4213053" y="1964248"/>
            <a:ext cx="1257919" cy="1193554"/>
            <a:chOff x="684570" y="3230562"/>
            <a:chExt cx="1609985" cy="1437356"/>
          </a:xfrm>
        </p:grpSpPr>
        <p:sp>
          <p:nvSpPr>
            <p:cNvPr id="73" name="Half Frame 72"/>
            <p:cNvSpPr/>
            <p:nvPr/>
          </p:nvSpPr>
          <p:spPr bwMode="auto">
            <a:xfrm>
              <a:off x="684570" y="3230562"/>
              <a:ext cx="283774" cy="283774"/>
            </a:xfrm>
            <a:prstGeom prst="halfFram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74" name="Half Frame 73"/>
            <p:cNvSpPr/>
            <p:nvPr/>
          </p:nvSpPr>
          <p:spPr bwMode="auto">
            <a:xfrm flipH="1">
              <a:off x="2010781" y="3237995"/>
              <a:ext cx="283774" cy="283774"/>
            </a:xfrm>
            <a:prstGeom prst="halfFram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75" name="Half Frame 74"/>
            <p:cNvSpPr/>
            <p:nvPr/>
          </p:nvSpPr>
          <p:spPr bwMode="auto">
            <a:xfrm flipV="1">
              <a:off x="684570" y="4375755"/>
              <a:ext cx="283774" cy="283774"/>
            </a:xfrm>
            <a:prstGeom prst="halfFram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76" name="Half Frame 75"/>
            <p:cNvSpPr/>
            <p:nvPr/>
          </p:nvSpPr>
          <p:spPr bwMode="auto">
            <a:xfrm flipH="1" flipV="1">
              <a:off x="1991654" y="4384144"/>
              <a:ext cx="283774" cy="283774"/>
            </a:xfrm>
            <a:prstGeom prst="halfFram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pic>
          <p:nvPicPr>
            <p:cNvPr id="77" name="Picture 76"/>
            <p:cNvPicPr>
              <a:picLocks noChangeAspect="1"/>
            </p:cNvPicPr>
            <p:nvPr/>
          </p:nvPicPr>
          <p:blipFill>
            <a:blip r:embed="rId3"/>
            <a:stretch>
              <a:fillRect/>
            </a:stretch>
          </p:blipFill>
          <p:spPr>
            <a:xfrm>
              <a:off x="823396" y="3368496"/>
              <a:ext cx="1314098" cy="1157535"/>
            </a:xfrm>
            <a:prstGeom prst="rect">
              <a:avLst/>
            </a:prstGeom>
            <a:solidFill>
              <a:srgbClr val="FFFFFF">
                <a:shade val="85000"/>
              </a:srgbClr>
            </a:solidFill>
            <a:ln w="28575"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pic>
        <p:nvPicPr>
          <p:cNvPr id="2" name="Picture 1"/>
          <p:cNvPicPr>
            <a:picLocks noChangeAspect="1"/>
          </p:cNvPicPr>
          <p:nvPr/>
        </p:nvPicPr>
        <p:blipFill>
          <a:blip r:embed="rId8"/>
          <a:stretch>
            <a:fillRect/>
          </a:stretch>
        </p:blipFill>
        <p:spPr>
          <a:xfrm>
            <a:off x="10288079" y="3454310"/>
            <a:ext cx="1035879" cy="1416717"/>
          </a:xfrm>
          <a:prstGeom prst="rect">
            <a:avLst/>
          </a:prstGeom>
          <a:ln w="28575">
            <a:solidFill>
              <a:schemeClr val="bg1"/>
            </a:solidFill>
          </a:ln>
        </p:spPr>
      </p:pic>
    </p:spTree>
    <p:extLst>
      <p:ext uri="{BB962C8B-B14F-4D97-AF65-F5344CB8AC3E}">
        <p14:creationId xmlns:p14="http://schemas.microsoft.com/office/powerpoint/2010/main" val="19116942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additive="base">
                                        <p:cTn id="7" dur="500" fill="hold"/>
                                        <p:tgtEl>
                                          <p:spTgt spid="47"/>
                                        </p:tgtEl>
                                        <p:attrNameLst>
                                          <p:attrName>ppt_x</p:attrName>
                                        </p:attrNameLst>
                                      </p:cBhvr>
                                      <p:tavLst>
                                        <p:tav tm="0">
                                          <p:val>
                                            <p:strVal val="0-#ppt_w/2"/>
                                          </p:val>
                                        </p:tav>
                                        <p:tav tm="100000">
                                          <p:val>
                                            <p:strVal val="#ppt_x"/>
                                          </p:val>
                                        </p:tav>
                                      </p:tavLst>
                                    </p:anim>
                                    <p:anim calcmode="lin" valueType="num">
                                      <p:cBhvr additive="base">
                                        <p:cTn id="8" dur="500" fill="hold"/>
                                        <p:tgtEl>
                                          <p:spTgt spid="47"/>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50"/>
                                  </p:stCondLst>
                                  <p:childTnLst>
                                    <p:set>
                                      <p:cBhvr>
                                        <p:cTn id="10" dur="1" fill="hold">
                                          <p:stCondLst>
                                            <p:cond delay="0"/>
                                          </p:stCondLst>
                                        </p:cTn>
                                        <p:tgtEl>
                                          <p:spTgt spid="46"/>
                                        </p:tgtEl>
                                        <p:attrNameLst>
                                          <p:attrName>style.visibility</p:attrName>
                                        </p:attrNameLst>
                                      </p:cBhvr>
                                      <p:to>
                                        <p:strVal val="visible"/>
                                      </p:to>
                                    </p:set>
                                    <p:animEffect transition="in" filter="fade">
                                      <p:cBhvr>
                                        <p:cTn id="11" dur="500"/>
                                        <p:tgtEl>
                                          <p:spTgt spid="46"/>
                                        </p:tgtEl>
                                      </p:cBhvr>
                                    </p:animEffect>
                                  </p:childTnLst>
                                </p:cTn>
                              </p:par>
                              <p:par>
                                <p:cTn id="12" presetID="42" presetClass="path" presetSubtype="0" decel="100000" fill="hold" grpId="1" nodeType="withEffect">
                                  <p:stCondLst>
                                    <p:cond delay="250"/>
                                  </p:stCondLst>
                                  <p:childTnLst>
                                    <p:animMotion origin="layout" path="M 0.01519 0.00045 L 2.30023E-6 2.46482E-6 " pathEditMode="relative" rAng="0" ptsTypes="AA">
                                      <p:cBhvr>
                                        <p:cTn id="13" dur="500" fill="hold"/>
                                        <p:tgtEl>
                                          <p:spTgt spid="46"/>
                                        </p:tgtEl>
                                        <p:attrNameLst>
                                          <p:attrName>ppt_x</p:attrName>
                                          <p:attrName>ppt_y</p:attrName>
                                        </p:attrNameLst>
                                      </p:cBhvr>
                                      <p:rCtr x="-76600" y="-2300"/>
                                    </p:animMotion>
                                  </p:childTnLst>
                                </p:cTn>
                              </p:par>
                              <p:par>
                                <p:cTn id="14" presetID="2" presetClass="entr" presetSubtype="8" decel="100000" fill="hold" grpId="0" nodeType="withEffect">
                                  <p:stCondLst>
                                    <p:cond delay="250"/>
                                  </p:stCondLst>
                                  <p:childTnLst>
                                    <p:set>
                                      <p:cBhvr>
                                        <p:cTn id="15" dur="1" fill="hold">
                                          <p:stCondLst>
                                            <p:cond delay="0"/>
                                          </p:stCondLst>
                                        </p:cTn>
                                        <p:tgtEl>
                                          <p:spTgt spid="44"/>
                                        </p:tgtEl>
                                        <p:attrNameLst>
                                          <p:attrName>style.visibility</p:attrName>
                                        </p:attrNameLst>
                                      </p:cBhvr>
                                      <p:to>
                                        <p:strVal val="visible"/>
                                      </p:to>
                                    </p:set>
                                    <p:anim calcmode="lin" valueType="num">
                                      <p:cBhvr additive="base">
                                        <p:cTn id="16" dur="500" fill="hold"/>
                                        <p:tgtEl>
                                          <p:spTgt spid="44"/>
                                        </p:tgtEl>
                                        <p:attrNameLst>
                                          <p:attrName>ppt_x</p:attrName>
                                        </p:attrNameLst>
                                      </p:cBhvr>
                                      <p:tavLst>
                                        <p:tav tm="0">
                                          <p:val>
                                            <p:strVal val="0-#ppt_w/2"/>
                                          </p:val>
                                        </p:tav>
                                        <p:tav tm="100000">
                                          <p:val>
                                            <p:strVal val="#ppt_x"/>
                                          </p:val>
                                        </p:tav>
                                      </p:tavLst>
                                    </p:anim>
                                    <p:anim calcmode="lin" valueType="num">
                                      <p:cBhvr additive="base">
                                        <p:cTn id="17" dur="500" fill="hold"/>
                                        <p:tgtEl>
                                          <p:spTgt spid="44"/>
                                        </p:tgtEl>
                                        <p:attrNameLst>
                                          <p:attrName>ppt_y</p:attrName>
                                        </p:attrNameLst>
                                      </p:cBhvr>
                                      <p:tavLst>
                                        <p:tav tm="0">
                                          <p:val>
                                            <p:strVal val="#ppt_y"/>
                                          </p:val>
                                        </p:tav>
                                        <p:tav tm="100000">
                                          <p:val>
                                            <p:strVal val="#ppt_y"/>
                                          </p:val>
                                        </p:tav>
                                      </p:tavLst>
                                    </p:anim>
                                  </p:childTnLst>
                                </p:cTn>
                              </p:par>
                              <p:par>
                                <p:cTn id="18" presetID="2" presetClass="entr" presetSubtype="2" decel="100000" fill="hold" grpId="0" nodeType="withEffect">
                                  <p:stCondLst>
                                    <p:cond delay="250"/>
                                  </p:stCondLst>
                                  <p:childTnLst>
                                    <p:set>
                                      <p:cBhvr>
                                        <p:cTn id="19" dur="1" fill="hold">
                                          <p:stCondLst>
                                            <p:cond delay="0"/>
                                          </p:stCondLst>
                                        </p:cTn>
                                        <p:tgtEl>
                                          <p:spTgt spid="43"/>
                                        </p:tgtEl>
                                        <p:attrNameLst>
                                          <p:attrName>style.visibility</p:attrName>
                                        </p:attrNameLst>
                                      </p:cBhvr>
                                      <p:to>
                                        <p:strVal val="visible"/>
                                      </p:to>
                                    </p:set>
                                    <p:anim calcmode="lin" valueType="num">
                                      <p:cBhvr additive="base">
                                        <p:cTn id="20" dur="500" fill="hold"/>
                                        <p:tgtEl>
                                          <p:spTgt spid="43"/>
                                        </p:tgtEl>
                                        <p:attrNameLst>
                                          <p:attrName>ppt_x</p:attrName>
                                        </p:attrNameLst>
                                      </p:cBhvr>
                                      <p:tavLst>
                                        <p:tav tm="0">
                                          <p:val>
                                            <p:strVal val="1+#ppt_w/2"/>
                                          </p:val>
                                        </p:tav>
                                        <p:tav tm="100000">
                                          <p:val>
                                            <p:strVal val="#ppt_x"/>
                                          </p:val>
                                        </p:tav>
                                      </p:tavLst>
                                    </p:anim>
                                    <p:anim calcmode="lin" valueType="num">
                                      <p:cBhvr additive="base">
                                        <p:cTn id="21" dur="500" fill="hold"/>
                                        <p:tgtEl>
                                          <p:spTgt spid="43"/>
                                        </p:tgtEl>
                                        <p:attrNameLst>
                                          <p:attrName>ppt_y</p:attrName>
                                        </p:attrNameLst>
                                      </p:cBhvr>
                                      <p:tavLst>
                                        <p:tav tm="0">
                                          <p:val>
                                            <p:strVal val="#ppt_y"/>
                                          </p:val>
                                        </p:tav>
                                        <p:tav tm="100000">
                                          <p:val>
                                            <p:strVal val="#ppt_y"/>
                                          </p:val>
                                        </p:tav>
                                      </p:tavLst>
                                    </p:anim>
                                  </p:childTnLst>
                                </p:cTn>
                              </p:par>
                            </p:childTnLst>
                          </p:cTn>
                        </p:par>
                        <p:par>
                          <p:cTn id="22" fill="hold">
                            <p:stCondLst>
                              <p:cond delay="750"/>
                            </p:stCondLst>
                            <p:childTnLst>
                              <p:par>
                                <p:cTn id="23" presetID="10" presetClass="entr" presetSubtype="0" fill="hold" nodeType="after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childTnLst>
                          </p:cTn>
                        </p:par>
                        <p:par>
                          <p:cTn id="26" fill="hold">
                            <p:stCondLst>
                              <p:cond delay="1250"/>
                            </p:stCondLst>
                            <p:childTnLst>
                              <p:par>
                                <p:cTn id="27" presetID="10" presetClass="entr" presetSubtype="0" fill="hold" grpId="0" nodeType="after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fade">
                                      <p:cBhvr>
                                        <p:cTn id="29" dur="500"/>
                                        <p:tgtEl>
                                          <p:spTgt spid="20"/>
                                        </p:tgtEl>
                                      </p:cBhvr>
                                    </p:animEffect>
                                  </p:childTnLst>
                                </p:cTn>
                              </p:par>
                              <p:par>
                                <p:cTn id="30" presetID="42" presetClass="path" presetSubtype="0" decel="100000" fill="hold" grpId="1" nodeType="withEffect">
                                  <p:stCondLst>
                                    <p:cond delay="0"/>
                                  </p:stCondLst>
                                  <p:childTnLst>
                                    <p:animMotion origin="layout" path="M -4.85065E-6 -0.03564 L -4.85065E-6 3.01861E-6 " pathEditMode="relative" rAng="0" ptsTypes="AA">
                                      <p:cBhvr>
                                        <p:cTn id="31" dur="500" fill="hold"/>
                                        <p:tgtEl>
                                          <p:spTgt spid="20"/>
                                        </p:tgtEl>
                                        <p:attrNameLst>
                                          <p:attrName>ppt_x</p:attrName>
                                          <p:attrName>ppt_y</p:attrName>
                                        </p:attrNameLst>
                                      </p:cBhvr>
                                      <p:rCtr x="0" y="177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4" grpId="0" animBg="1"/>
      <p:bldP spid="46" grpId="0"/>
      <p:bldP spid="46" grpId="1"/>
      <p:bldP spid="20" grpId="0" animBg="1"/>
      <p:bldP spid="20" grpId="1"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p:cNvGrpSpPr/>
          <p:nvPr/>
        </p:nvGrpSpPr>
        <p:grpSpPr>
          <a:xfrm>
            <a:off x="0" y="1476374"/>
            <a:ext cx="12436475" cy="5267325"/>
            <a:chOff x="0" y="1476374"/>
            <a:chExt cx="12436475" cy="5267325"/>
          </a:xfrm>
        </p:grpSpPr>
        <p:sp>
          <p:nvSpPr>
            <p:cNvPr id="46" name="Rectangle 45"/>
            <p:cNvSpPr/>
            <p:nvPr/>
          </p:nvSpPr>
          <p:spPr bwMode="auto">
            <a:xfrm>
              <a:off x="0" y="1476374"/>
              <a:ext cx="12436475" cy="5267325"/>
            </a:xfrm>
            <a:prstGeom prst="rect">
              <a:avLst/>
            </a:pr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sp>
          <p:nvSpPr>
            <p:cNvPr id="67" name="Text Placeholder 2"/>
            <p:cNvSpPr txBox="1">
              <a:spLocks/>
            </p:cNvSpPr>
            <p:nvPr/>
          </p:nvSpPr>
          <p:spPr>
            <a:xfrm>
              <a:off x="9237209" y="3511776"/>
              <a:ext cx="3037324" cy="1181862"/>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3600" dirty="0">
                  <a:gradFill>
                    <a:gsLst>
                      <a:gs pos="1250">
                        <a:srgbClr val="404040"/>
                      </a:gs>
                      <a:gs pos="100000">
                        <a:srgbClr val="404040"/>
                      </a:gs>
                    </a:gsLst>
                    <a:lin ang="5400000" scaled="0"/>
                  </a:gradFill>
                </a:rPr>
                <a:t>He is </a:t>
              </a:r>
              <a:br>
                <a:rPr lang="en-US" sz="3600" dirty="0">
                  <a:gradFill>
                    <a:gsLst>
                      <a:gs pos="1250">
                        <a:srgbClr val="404040"/>
                      </a:gs>
                      <a:gs pos="100000">
                        <a:srgbClr val="404040"/>
                      </a:gs>
                    </a:gsLst>
                    <a:lin ang="5400000" scaled="0"/>
                  </a:gradFill>
                </a:rPr>
              </a:br>
              <a:r>
                <a:rPr lang="en-US" sz="3600" dirty="0">
                  <a:gradFill>
                    <a:gsLst>
                      <a:gs pos="1250">
                        <a:srgbClr val="404040"/>
                      </a:gs>
                      <a:gs pos="100000">
                        <a:srgbClr val="404040"/>
                      </a:gs>
                    </a:gsLst>
                    <a:lin ang="5400000" scaled="0"/>
                  </a:gradFill>
                </a:rPr>
                <a:t>Daniel Egan.</a:t>
              </a:r>
              <a:endParaRPr lang="en-US" sz="2800" dirty="0">
                <a:gradFill>
                  <a:gsLst>
                    <a:gs pos="1250">
                      <a:srgbClr val="404040"/>
                    </a:gs>
                    <a:gs pos="100000">
                      <a:srgbClr val="404040"/>
                    </a:gs>
                  </a:gsLst>
                  <a:lin ang="5400000" scaled="0"/>
                </a:gradFill>
                <a:latin typeface="Segoe UI"/>
              </a:endParaRPr>
            </a:p>
          </p:txBody>
        </p:sp>
      </p:grpSp>
      <p:sp>
        <p:nvSpPr>
          <p:cNvPr id="49" name="Chevron 48"/>
          <p:cNvSpPr/>
          <p:nvPr/>
        </p:nvSpPr>
        <p:spPr bwMode="auto">
          <a:xfrm>
            <a:off x="6355557" y="1483404"/>
            <a:ext cx="2743200" cy="5257801"/>
          </a:xfrm>
          <a:prstGeom prst="chevron">
            <a:avLst>
              <a:gd name="adj" fmla="val 42593"/>
            </a:avLst>
          </a:prstGeom>
          <a:solidFill>
            <a:srgbClr val="D7D7D7"/>
          </a:solidFill>
          <a:ln w="9525" cap="flat" cmpd="sng" algn="ctr">
            <a:noFill/>
            <a:prstDash val="solid"/>
          </a:ln>
          <a:effectLst/>
        </p:spPr>
        <p:txBody>
          <a:bodyPr lIns="121725" tIns="60862" rIns="121725" bIns="60862" rtlCol="0" anchor="ctr"/>
          <a:lstStyle/>
          <a:p>
            <a:pPr defTabSz="914400"/>
            <a:endParaRPr lang="en-US" sz="1400" kern="0" dirty="0">
              <a:solidFill>
                <a:srgbClr val="FFFFFF"/>
              </a:solidFill>
            </a:endParaRPr>
          </a:p>
        </p:txBody>
      </p:sp>
      <p:sp>
        <p:nvSpPr>
          <p:cNvPr id="101" name="Title 7"/>
          <p:cNvSpPr txBox="1">
            <a:spLocks/>
          </p:cNvSpPr>
          <p:nvPr/>
        </p:nvSpPr>
        <p:spPr>
          <a:xfrm>
            <a:off x="1538288" y="295275"/>
            <a:ext cx="10593387" cy="917575"/>
          </a:xfrm>
          <a:prstGeom prst="rect">
            <a:avLst/>
          </a:prstGeom>
        </p:spPr>
        <p:txBody>
          <a:bodyPr vert="horz" wrap="square" lIns="146304" tIns="91440" rIns="146304" bIns="91440"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a:gradFill>
                  <a:gsLst>
                    <a:gs pos="1250">
                      <a:srgbClr val="404040"/>
                    </a:gs>
                    <a:gs pos="100000">
                      <a:srgbClr val="404040"/>
                    </a:gs>
                  </a:gsLst>
                  <a:lin ang="5400000" scaled="0"/>
                </a:gradFill>
              </a:rPr>
              <a:t>Face API – Identify</a:t>
            </a:r>
          </a:p>
        </p:txBody>
      </p:sp>
      <p:grpSp>
        <p:nvGrpSpPr>
          <p:cNvPr id="102" name="Group 101"/>
          <p:cNvGrpSpPr/>
          <p:nvPr/>
        </p:nvGrpSpPr>
        <p:grpSpPr>
          <a:xfrm>
            <a:off x="-355601" y="301625"/>
            <a:ext cx="1849438" cy="917575"/>
            <a:chOff x="-355601" y="301625"/>
            <a:chExt cx="1849438" cy="917575"/>
          </a:xfrm>
        </p:grpSpPr>
        <p:sp>
          <p:nvSpPr>
            <p:cNvPr id="103" name="Freeform 5"/>
            <p:cNvSpPr>
              <a:spLocks/>
            </p:cNvSpPr>
            <p:nvPr/>
          </p:nvSpPr>
          <p:spPr bwMode="auto">
            <a:xfrm>
              <a:off x="-355601" y="301625"/>
              <a:ext cx="1849438" cy="917575"/>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rgbClr val="01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pic>
          <p:nvPicPr>
            <p:cNvPr id="104" name="Picture 103"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875" y="373940"/>
              <a:ext cx="766762" cy="772944"/>
            </a:xfrm>
            <a:prstGeom prst="rect">
              <a:avLst/>
            </a:prstGeom>
          </p:spPr>
        </p:pic>
      </p:grpSp>
      <p:grpSp>
        <p:nvGrpSpPr>
          <p:cNvPr id="3" name="Group 2"/>
          <p:cNvGrpSpPr/>
          <p:nvPr/>
        </p:nvGrpSpPr>
        <p:grpSpPr>
          <a:xfrm>
            <a:off x="0" y="1483403"/>
            <a:ext cx="7955757" cy="5260297"/>
            <a:chOff x="0" y="1483403"/>
            <a:chExt cx="7955757" cy="5260297"/>
          </a:xfrm>
        </p:grpSpPr>
        <p:grpSp>
          <p:nvGrpSpPr>
            <p:cNvPr id="4" name="Group 3"/>
            <p:cNvGrpSpPr/>
            <p:nvPr/>
          </p:nvGrpSpPr>
          <p:grpSpPr>
            <a:xfrm>
              <a:off x="0" y="1483403"/>
              <a:ext cx="7955757" cy="5260297"/>
              <a:chOff x="0" y="1483403"/>
              <a:chExt cx="7955757" cy="5260297"/>
            </a:xfrm>
          </p:grpSpPr>
          <p:sp>
            <p:nvSpPr>
              <p:cNvPr id="69" name="Freeform 68"/>
              <p:cNvSpPr/>
              <p:nvPr/>
            </p:nvSpPr>
            <p:spPr bwMode="auto">
              <a:xfrm>
                <a:off x="0" y="1483403"/>
                <a:ext cx="7955757" cy="5260297"/>
              </a:xfrm>
              <a:custGeom>
                <a:avLst/>
                <a:gdLst>
                  <a:gd name="connsiteX0" fmla="*/ 0 w 7955757"/>
                  <a:gd name="connsiteY0" fmla="*/ 0 h 5260297"/>
                  <a:gd name="connsiteX1" fmla="*/ 2103438 w 7955757"/>
                  <a:gd name="connsiteY1" fmla="*/ 0 h 5260297"/>
                  <a:gd name="connsiteX2" fmla="*/ 2103438 w 7955757"/>
                  <a:gd name="connsiteY2" fmla="*/ 1 h 5260297"/>
                  <a:gd name="connsiteX3" fmla="*/ 6778641 w 7955757"/>
                  <a:gd name="connsiteY3" fmla="*/ 1 h 5260297"/>
                  <a:gd name="connsiteX4" fmla="*/ 7955757 w 7955757"/>
                  <a:gd name="connsiteY4" fmla="*/ 2628902 h 5260297"/>
                  <a:gd name="connsiteX5" fmla="*/ 6778641 w 7955757"/>
                  <a:gd name="connsiteY5" fmla="*/ 5257802 h 5260297"/>
                  <a:gd name="connsiteX6" fmla="*/ 2103438 w 7955757"/>
                  <a:gd name="connsiteY6" fmla="*/ 5257802 h 5260297"/>
                  <a:gd name="connsiteX7" fmla="*/ 2103438 w 7955757"/>
                  <a:gd name="connsiteY7" fmla="*/ 5260297 h 5260297"/>
                  <a:gd name="connsiteX8" fmla="*/ 0 w 7955757"/>
                  <a:gd name="connsiteY8" fmla="*/ 5260297 h 5260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955757" h="5260297">
                    <a:moveTo>
                      <a:pt x="0" y="0"/>
                    </a:moveTo>
                    <a:lnTo>
                      <a:pt x="2103438" y="0"/>
                    </a:lnTo>
                    <a:lnTo>
                      <a:pt x="2103438" y="1"/>
                    </a:lnTo>
                    <a:lnTo>
                      <a:pt x="6778641" y="1"/>
                    </a:lnTo>
                    <a:lnTo>
                      <a:pt x="7955757" y="2628902"/>
                    </a:lnTo>
                    <a:lnTo>
                      <a:pt x="6778641" y="5257802"/>
                    </a:lnTo>
                    <a:lnTo>
                      <a:pt x="2103438" y="5257802"/>
                    </a:lnTo>
                    <a:lnTo>
                      <a:pt x="2103438" y="5260297"/>
                    </a:lnTo>
                    <a:lnTo>
                      <a:pt x="0" y="5260297"/>
                    </a:lnTo>
                    <a:close/>
                  </a:path>
                </a:pathLst>
              </a:cu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pic>
            <p:nvPicPr>
              <p:cNvPr id="118" name="Picture 117"/>
              <p:cNvPicPr>
                <a:picLocks noChangeAspect="1"/>
              </p:cNvPicPr>
              <p:nvPr/>
            </p:nvPicPr>
            <p:blipFill rotWithShape="1">
              <a:blip r:embed="rId4">
                <a:extLst>
                  <a:ext uri="{28A0092B-C50C-407E-A947-70E740481C1C}">
                    <a14:useLocalDpi xmlns:a14="http://schemas.microsoft.com/office/drawing/2010/main" val="0"/>
                  </a:ext>
                </a:extLst>
              </a:blip>
              <a:srcRect t="12942" b="16940"/>
              <a:stretch/>
            </p:blipFill>
            <p:spPr>
              <a:xfrm>
                <a:off x="568600" y="3368496"/>
                <a:ext cx="1143000" cy="1143000"/>
              </a:xfrm>
              <a:prstGeom prst="rect">
                <a:avLst/>
              </a:prstGeom>
              <a:ln w="25400">
                <a:solidFill>
                  <a:srgbClr val="FFFFFF"/>
                </a:solidFill>
              </a:ln>
            </p:spPr>
          </p:pic>
          <p:sp>
            <p:nvSpPr>
              <p:cNvPr id="86" name="TextBox 85"/>
              <p:cNvSpPr txBox="1"/>
              <p:nvPr/>
            </p:nvSpPr>
            <p:spPr>
              <a:xfrm>
                <a:off x="573599" y="4644100"/>
                <a:ext cx="1133003" cy="523220"/>
              </a:xfrm>
              <a:prstGeom prst="rect">
                <a:avLst/>
              </a:prstGeom>
              <a:noFill/>
            </p:spPr>
            <p:txBody>
              <a:bodyPr wrap="none" rtlCol="0">
                <a:spAutoFit/>
              </a:bodyPr>
              <a:lstStyle/>
              <a:p>
                <a:pPr algn="ctr"/>
                <a:r>
                  <a:rPr lang="en-US" altLang="zh-CN" sz="1400" dirty="0">
                    <a:gradFill>
                      <a:gsLst>
                        <a:gs pos="97345">
                          <a:srgbClr val="FFFFFF"/>
                        </a:gs>
                        <a:gs pos="79646">
                          <a:srgbClr val="FFFFFF"/>
                        </a:gs>
                      </a:gsLst>
                      <a:lin ang="5400000" scaled="0"/>
                    </a:gradFill>
                  </a:rPr>
                  <a:t>NEW INPUT</a:t>
                </a:r>
                <a:br>
                  <a:rPr lang="en-US" altLang="zh-CN" sz="1400" dirty="0">
                    <a:gradFill>
                      <a:gsLst>
                        <a:gs pos="97345">
                          <a:srgbClr val="FFFFFF"/>
                        </a:gs>
                        <a:gs pos="79646">
                          <a:srgbClr val="FFFFFF"/>
                        </a:gs>
                      </a:gsLst>
                      <a:lin ang="5400000" scaled="0"/>
                    </a:gradFill>
                  </a:rPr>
                </a:br>
                <a:r>
                  <a:rPr lang="en-US" altLang="zh-CN" sz="1400" dirty="0">
                    <a:gradFill>
                      <a:gsLst>
                        <a:gs pos="97345">
                          <a:srgbClr val="FFFFFF"/>
                        </a:gs>
                        <a:gs pos="79646">
                          <a:srgbClr val="FFFFFF"/>
                        </a:gs>
                      </a:gsLst>
                      <a:lin ang="5400000" scaled="0"/>
                    </a:gradFill>
                  </a:rPr>
                  <a:t>IMAGE</a:t>
                </a:r>
                <a:endParaRPr lang="zh-CN" altLang="en-US" sz="1400" dirty="0">
                  <a:gradFill>
                    <a:gsLst>
                      <a:gs pos="97345">
                        <a:srgbClr val="FFFFFF"/>
                      </a:gs>
                      <a:gs pos="79646">
                        <a:srgbClr val="FFFFFF"/>
                      </a:gs>
                    </a:gsLst>
                    <a:lin ang="5400000" scaled="0"/>
                  </a:gradFill>
                </a:endParaRPr>
              </a:p>
            </p:txBody>
          </p:sp>
          <p:grpSp>
            <p:nvGrpSpPr>
              <p:cNvPr id="89" name="Group 88"/>
              <p:cNvGrpSpPr/>
              <p:nvPr/>
            </p:nvGrpSpPr>
            <p:grpSpPr>
              <a:xfrm>
                <a:off x="430666" y="3230562"/>
                <a:ext cx="1418868" cy="1418868"/>
                <a:chOff x="-1249363" y="2430462"/>
                <a:chExt cx="1143000" cy="1143000"/>
              </a:xfrm>
              <a:solidFill>
                <a:srgbClr val="FFFFFF"/>
              </a:solidFill>
            </p:grpSpPr>
            <p:sp>
              <p:nvSpPr>
                <p:cNvPr id="90" name="Half Frame 89"/>
                <p:cNvSpPr/>
                <p:nvPr/>
              </p:nvSpPr>
              <p:spPr bwMode="auto">
                <a:xfrm>
                  <a:off x="-1249363" y="2430462"/>
                  <a:ext cx="228600" cy="228600"/>
                </a:xfrm>
                <a:prstGeom prst="halfFram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91" name="Half Frame 90"/>
                <p:cNvSpPr/>
                <p:nvPr/>
              </p:nvSpPr>
              <p:spPr bwMode="auto">
                <a:xfrm flipH="1">
                  <a:off x="-334963" y="2430462"/>
                  <a:ext cx="228600" cy="228600"/>
                </a:xfrm>
                <a:prstGeom prst="halfFram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92" name="Half Frame 91"/>
                <p:cNvSpPr/>
                <p:nvPr/>
              </p:nvSpPr>
              <p:spPr bwMode="auto">
                <a:xfrm flipV="1">
                  <a:off x="-1249363" y="3344862"/>
                  <a:ext cx="228600" cy="228600"/>
                </a:xfrm>
                <a:prstGeom prst="halfFram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93" name="Half Frame 92"/>
                <p:cNvSpPr/>
                <p:nvPr/>
              </p:nvSpPr>
              <p:spPr bwMode="auto">
                <a:xfrm flipH="1" flipV="1">
                  <a:off x="-334963" y="3344862"/>
                  <a:ext cx="228600" cy="228600"/>
                </a:xfrm>
                <a:prstGeom prst="halfFram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72" name="Group 71"/>
              <p:cNvGrpSpPr/>
              <p:nvPr/>
            </p:nvGrpSpPr>
            <p:grpSpPr>
              <a:xfrm>
                <a:off x="1951038" y="3653531"/>
                <a:ext cx="1219200" cy="623315"/>
                <a:chOff x="2255836" y="3653531"/>
                <a:chExt cx="1676401" cy="623315"/>
              </a:xfrm>
            </p:grpSpPr>
            <p:sp>
              <p:nvSpPr>
                <p:cNvPr id="76" name="Right Arrow 75"/>
                <p:cNvSpPr/>
                <p:nvPr/>
              </p:nvSpPr>
              <p:spPr bwMode="auto">
                <a:xfrm>
                  <a:off x="2255836" y="3653531"/>
                  <a:ext cx="1676401" cy="623315"/>
                </a:xfrm>
                <a:prstGeom prst="rightArrow">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77" name="TextBox 76"/>
                <p:cNvSpPr txBox="1"/>
                <p:nvPr/>
              </p:nvSpPr>
              <p:spPr>
                <a:xfrm>
                  <a:off x="2411338" y="3769797"/>
                  <a:ext cx="1119217" cy="369332"/>
                </a:xfrm>
                <a:prstGeom prst="rect">
                  <a:avLst/>
                </a:prstGeom>
                <a:noFill/>
              </p:spPr>
              <p:txBody>
                <a:bodyPr wrap="none" rtlCol="0" anchor="ctr">
                  <a:spAutoFit/>
                </a:bodyPr>
                <a:lstStyle/>
                <a:p>
                  <a:pPr algn="ctr"/>
                  <a:r>
                    <a:rPr lang="en-US" altLang="zh-CN" dirty="0">
                      <a:gradFill>
                        <a:gsLst>
                          <a:gs pos="79646">
                            <a:srgbClr val="FFFFFF"/>
                          </a:gs>
                          <a:gs pos="45000">
                            <a:srgbClr val="FFFFFF"/>
                          </a:gs>
                        </a:gsLst>
                        <a:lin ang="5400000" scaled="0"/>
                      </a:gradFill>
                    </a:rPr>
                    <a:t>IDENTIFY</a:t>
                  </a:r>
                  <a:endParaRPr lang="zh-CN" altLang="en-US" dirty="0">
                    <a:gradFill>
                      <a:gsLst>
                        <a:gs pos="79646">
                          <a:srgbClr val="FFFFFF"/>
                        </a:gs>
                        <a:gs pos="45000">
                          <a:srgbClr val="FFFFFF"/>
                        </a:gs>
                      </a:gsLst>
                      <a:lin ang="5400000" scaled="0"/>
                    </a:gradFill>
                  </a:endParaRPr>
                </a:p>
              </p:txBody>
            </p:sp>
          </p:grpSp>
          <p:pic>
            <p:nvPicPr>
              <p:cNvPr id="109" name="Picture 108"/>
              <p:cNvPicPr>
                <a:picLocks noChangeAspect="1"/>
              </p:cNvPicPr>
              <p:nvPr/>
            </p:nvPicPr>
            <p:blipFill rotWithShape="1">
              <a:blip r:embed="rId5">
                <a:extLst>
                  <a:ext uri="{28A0092B-C50C-407E-A947-70E740481C1C}">
                    <a14:useLocalDpi xmlns:a14="http://schemas.microsoft.com/office/drawing/2010/main" val="0"/>
                  </a:ext>
                </a:extLst>
              </a:blip>
              <a:srcRect l="3086" r="3086"/>
              <a:stretch/>
            </p:blipFill>
            <p:spPr>
              <a:xfrm>
                <a:off x="3624252" y="1769261"/>
                <a:ext cx="939763" cy="1409645"/>
              </a:xfrm>
              <a:prstGeom prst="rect">
                <a:avLst/>
              </a:prstGeom>
              <a:ln w="25400">
                <a:solidFill>
                  <a:srgbClr val="FFFFFF"/>
                </a:solidFill>
              </a:ln>
            </p:spPr>
          </p:pic>
          <p:sp>
            <p:nvSpPr>
              <p:cNvPr id="51" name="Rectangle 50"/>
              <p:cNvSpPr/>
              <p:nvPr/>
            </p:nvSpPr>
            <p:spPr bwMode="auto">
              <a:xfrm>
                <a:off x="3660067" y="3175129"/>
                <a:ext cx="939763" cy="243042"/>
              </a:xfrm>
              <a:prstGeom prst="rect">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0" tIns="0" rIns="0" bIns="0" rtlCol="0" anchor="ctr" anchorCtr="0"/>
              <a:lstStyle/>
              <a:p>
                <a:pPr algn="ctr" defTabSz="932406"/>
                <a:endParaRPr lang="en-US" sz="1100" dirty="0">
                  <a:gradFill>
                    <a:gsLst>
                      <a:gs pos="0">
                        <a:srgbClr val="FFFFFF"/>
                      </a:gs>
                      <a:gs pos="100000">
                        <a:srgbClr val="FFFFFF"/>
                      </a:gs>
                    </a:gsLst>
                    <a:lin ang="5400000" scaled="0"/>
                  </a:gradFill>
                  <a:ea typeface="Segoe UI" pitchFamily="34" charset="0"/>
                  <a:cs typeface="Segoe UI" pitchFamily="34" charset="0"/>
                </a:endParaRPr>
              </a:p>
            </p:txBody>
          </p:sp>
          <p:pic>
            <p:nvPicPr>
              <p:cNvPr id="110" name="Picture 109"/>
              <p:cNvPicPr>
                <a:picLocks noChangeAspect="1"/>
              </p:cNvPicPr>
              <p:nvPr/>
            </p:nvPicPr>
            <p:blipFill rotWithShape="1">
              <a:blip r:embed="rId6">
                <a:extLst>
                  <a:ext uri="{28A0092B-C50C-407E-A947-70E740481C1C}">
                    <a14:useLocalDpi xmlns:a14="http://schemas.microsoft.com/office/drawing/2010/main" val="0"/>
                  </a:ext>
                </a:extLst>
              </a:blip>
              <a:srcRect t="1818" b="1818"/>
              <a:stretch/>
            </p:blipFill>
            <p:spPr>
              <a:xfrm>
                <a:off x="3867158" y="1900312"/>
                <a:ext cx="939763" cy="1409645"/>
              </a:xfrm>
              <a:prstGeom prst="rect">
                <a:avLst/>
              </a:prstGeom>
              <a:ln w="25400">
                <a:solidFill>
                  <a:srgbClr val="FFFFFF"/>
                </a:solidFill>
              </a:ln>
            </p:spPr>
          </p:pic>
          <p:sp>
            <p:nvSpPr>
              <p:cNvPr id="50" name="Rectangle 49"/>
              <p:cNvSpPr/>
              <p:nvPr/>
            </p:nvSpPr>
            <p:spPr bwMode="auto">
              <a:xfrm>
                <a:off x="3885065" y="3308808"/>
                <a:ext cx="939763" cy="243042"/>
              </a:xfrm>
              <a:prstGeom prst="rect">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0" tIns="0" rIns="0" bIns="0" rtlCol="0" anchor="ctr" anchorCtr="0"/>
              <a:lstStyle/>
              <a:p>
                <a:pPr algn="ctr" defTabSz="932406"/>
                <a:endParaRPr lang="en-US" sz="1100" dirty="0">
                  <a:gradFill>
                    <a:gsLst>
                      <a:gs pos="0">
                        <a:srgbClr val="FFFFFF"/>
                      </a:gs>
                      <a:gs pos="100000">
                        <a:srgbClr val="FFFFFF"/>
                      </a:gs>
                    </a:gsLst>
                    <a:lin ang="5400000" scaled="0"/>
                  </a:gradFill>
                  <a:ea typeface="Segoe UI" pitchFamily="34" charset="0"/>
                  <a:cs typeface="Segoe UI" pitchFamily="34" charset="0"/>
                </a:endParaRPr>
              </a:p>
            </p:txBody>
          </p:sp>
          <p:pic>
            <p:nvPicPr>
              <p:cNvPr id="111" name="Picture 110"/>
              <p:cNvPicPr>
                <a:picLocks noChangeAspect="1"/>
              </p:cNvPicPr>
              <p:nvPr/>
            </p:nvPicPr>
            <p:blipFill rotWithShape="1">
              <a:blip r:embed="rId7">
                <a:extLst>
                  <a:ext uri="{28A0092B-C50C-407E-A947-70E740481C1C}">
                    <a14:useLocalDpi xmlns:a14="http://schemas.microsoft.com/office/drawing/2010/main" val="0"/>
                  </a:ext>
                </a:extLst>
              </a:blip>
              <a:srcRect l="5107" r="5107"/>
              <a:stretch/>
            </p:blipFill>
            <p:spPr>
              <a:xfrm>
                <a:off x="4110064" y="2047410"/>
                <a:ext cx="939763" cy="1409645"/>
              </a:xfrm>
              <a:prstGeom prst="rect">
                <a:avLst/>
              </a:prstGeom>
              <a:ln w="25400">
                <a:solidFill>
                  <a:srgbClr val="FFFFFF"/>
                </a:solidFill>
              </a:ln>
            </p:spPr>
          </p:pic>
          <p:sp>
            <p:nvSpPr>
              <p:cNvPr id="112" name="Rectangle 111"/>
              <p:cNvSpPr/>
              <p:nvPr/>
            </p:nvSpPr>
            <p:spPr bwMode="auto">
              <a:xfrm>
                <a:off x="4110063" y="3452012"/>
                <a:ext cx="939763" cy="243042"/>
              </a:xfrm>
              <a:prstGeom prst="rect">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0" tIns="0" rIns="0" bIns="0" rtlCol="0" anchor="ctr" anchorCtr="0"/>
              <a:lstStyle/>
              <a:p>
                <a:pPr algn="ctr" defTabSz="932406"/>
                <a:r>
                  <a:rPr lang="en-US" sz="1100" dirty="0">
                    <a:gradFill>
                      <a:gsLst>
                        <a:gs pos="0">
                          <a:srgbClr val="FFFFFF"/>
                        </a:gs>
                        <a:gs pos="100000">
                          <a:srgbClr val="FFFFFF"/>
                        </a:gs>
                      </a:gsLst>
                      <a:lin ang="5400000" scaled="0"/>
                    </a:gradFill>
                    <a:ea typeface="Segoe UI" pitchFamily="34" charset="0"/>
                    <a:cs typeface="Segoe UI" pitchFamily="34" charset="0"/>
                  </a:rPr>
                  <a:t>Natalie Huber</a:t>
                </a:r>
              </a:p>
            </p:txBody>
          </p:sp>
          <p:pic>
            <p:nvPicPr>
              <p:cNvPr id="98" name="Picture 97"/>
              <p:cNvPicPr>
                <a:picLocks noChangeAspect="1"/>
              </p:cNvPicPr>
              <p:nvPr/>
            </p:nvPicPr>
            <p:blipFill rotWithShape="1">
              <a:blip r:embed="rId8">
                <a:extLst>
                  <a:ext uri="{28A0092B-C50C-407E-A947-70E740481C1C}">
                    <a14:useLocalDpi xmlns:a14="http://schemas.microsoft.com/office/drawing/2010/main" val="0"/>
                  </a:ext>
                </a:extLst>
              </a:blip>
              <a:srcRect l="7183" r="7183"/>
              <a:stretch/>
            </p:blipFill>
            <p:spPr>
              <a:xfrm>
                <a:off x="3624252" y="4034706"/>
                <a:ext cx="941832" cy="1412748"/>
              </a:xfrm>
              <a:prstGeom prst="rect">
                <a:avLst/>
              </a:prstGeom>
              <a:ln w="25400">
                <a:solidFill>
                  <a:srgbClr val="FFFFFF"/>
                </a:solidFill>
              </a:ln>
            </p:spPr>
          </p:pic>
          <p:sp>
            <p:nvSpPr>
              <p:cNvPr id="119" name="TextBox 118"/>
              <p:cNvSpPr txBox="1"/>
              <p:nvPr/>
            </p:nvSpPr>
            <p:spPr>
              <a:xfrm>
                <a:off x="3472624" y="3675765"/>
                <a:ext cx="2259229" cy="307777"/>
              </a:xfrm>
              <a:prstGeom prst="rect">
                <a:avLst/>
              </a:prstGeom>
              <a:noFill/>
            </p:spPr>
            <p:txBody>
              <a:bodyPr wrap="square" rtlCol="0">
                <a:spAutoFit/>
              </a:bodyPr>
              <a:lstStyle/>
              <a:p>
                <a:pPr algn="ctr"/>
                <a:r>
                  <a:rPr lang="en-US" altLang="zh-CN" sz="1400" dirty="0">
                    <a:gradFill>
                      <a:gsLst>
                        <a:gs pos="97345">
                          <a:srgbClr val="FFFFFF"/>
                        </a:gs>
                        <a:gs pos="79646">
                          <a:srgbClr val="FFFFFF"/>
                        </a:gs>
                      </a:gsLst>
                      <a:lin ang="5400000" scaled="0"/>
                    </a:gradFill>
                  </a:rPr>
                  <a:t>GROUP PERSON OBJECTS</a:t>
                </a:r>
              </a:p>
            </p:txBody>
          </p:sp>
          <p:sp>
            <p:nvSpPr>
              <p:cNvPr id="44" name="Rectangle 43"/>
              <p:cNvSpPr/>
              <p:nvPr/>
            </p:nvSpPr>
            <p:spPr bwMode="auto">
              <a:xfrm>
                <a:off x="3522133" y="1672046"/>
                <a:ext cx="2194831" cy="4409210"/>
              </a:xfrm>
              <a:prstGeom prst="rect">
                <a:avLst/>
              </a:prstGeom>
              <a:noFill/>
              <a:ln w="25400">
                <a:solidFill>
                  <a:schemeClr val="bg1"/>
                </a:solidFill>
                <a:prstDash val="sysDot"/>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45" name="Rectangle 44"/>
              <p:cNvSpPr/>
              <p:nvPr/>
            </p:nvSpPr>
            <p:spPr bwMode="auto">
              <a:xfrm>
                <a:off x="3522133" y="6220454"/>
                <a:ext cx="2238905" cy="384048"/>
              </a:xfrm>
              <a:prstGeom prst="rect">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0" tIns="0" rIns="0" bIns="0" rtlCol="0" anchor="ctr" anchorCtr="0"/>
              <a:lstStyle/>
              <a:p>
                <a:pPr algn="ctr" defTabSz="932406"/>
                <a:r>
                  <a:rPr lang="en-US" sz="1600" b="1" dirty="0">
                    <a:gradFill>
                      <a:gsLst>
                        <a:gs pos="0">
                          <a:srgbClr val="FFFFFF"/>
                        </a:gs>
                        <a:gs pos="100000">
                          <a:srgbClr val="FFFFFF"/>
                        </a:gs>
                      </a:gsLst>
                      <a:lin ang="5400000" scaled="0"/>
                    </a:gradFill>
                    <a:ea typeface="Segoe UI" pitchFamily="34" charset="0"/>
                    <a:cs typeface="Segoe UI" pitchFamily="34" charset="0"/>
                  </a:rPr>
                  <a:t>COLLEAGUES</a:t>
                </a:r>
              </a:p>
            </p:txBody>
          </p:sp>
          <p:grpSp>
            <p:nvGrpSpPr>
              <p:cNvPr id="73" name="Group 72"/>
              <p:cNvGrpSpPr/>
              <p:nvPr/>
            </p:nvGrpSpPr>
            <p:grpSpPr>
              <a:xfrm>
                <a:off x="5303838" y="4969448"/>
                <a:ext cx="1822452" cy="623315"/>
                <a:chOff x="2109786" y="3653531"/>
                <a:chExt cx="1822452" cy="623315"/>
              </a:xfrm>
            </p:grpSpPr>
            <p:sp>
              <p:nvSpPr>
                <p:cNvPr id="74" name="Right Arrow 73"/>
                <p:cNvSpPr/>
                <p:nvPr/>
              </p:nvSpPr>
              <p:spPr bwMode="auto">
                <a:xfrm>
                  <a:off x="2109786" y="3653531"/>
                  <a:ext cx="1822452" cy="623315"/>
                </a:xfrm>
                <a:prstGeom prst="rightArrow">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75" name="TextBox 74"/>
                <p:cNvSpPr txBox="1"/>
                <p:nvPr/>
              </p:nvSpPr>
              <p:spPr>
                <a:xfrm>
                  <a:off x="2125025" y="3770231"/>
                  <a:ext cx="1675652" cy="369332"/>
                </a:xfrm>
                <a:prstGeom prst="rect">
                  <a:avLst/>
                </a:prstGeom>
                <a:noFill/>
              </p:spPr>
              <p:txBody>
                <a:bodyPr wrap="none" rtlCol="0" anchor="ctr">
                  <a:spAutoFit/>
                </a:bodyPr>
                <a:lstStyle/>
                <a:p>
                  <a:pPr algn="ctr"/>
                  <a:r>
                    <a:rPr lang="en-US" altLang="zh-CN" dirty="0">
                      <a:gradFill>
                        <a:gsLst>
                          <a:gs pos="79646">
                            <a:srgbClr val="FFFFFF"/>
                          </a:gs>
                          <a:gs pos="45000">
                            <a:srgbClr val="FFFFFF"/>
                          </a:gs>
                        </a:gsLst>
                        <a:lin ang="5400000" scaled="0"/>
                      </a:gradFill>
                    </a:rPr>
                    <a:t>RECOGNITION</a:t>
                  </a:r>
                </a:p>
              </p:txBody>
            </p:sp>
          </p:grpSp>
          <p:sp>
            <p:nvSpPr>
              <p:cNvPr id="52" name="Rectangle 51"/>
              <p:cNvSpPr/>
              <p:nvPr/>
            </p:nvSpPr>
            <p:spPr bwMode="auto">
              <a:xfrm>
                <a:off x="3690956" y="5446450"/>
                <a:ext cx="939763" cy="243042"/>
              </a:xfrm>
              <a:prstGeom prst="rect">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0" tIns="0" rIns="0" bIns="0" rtlCol="0" anchor="ctr" anchorCtr="0"/>
              <a:lstStyle/>
              <a:p>
                <a:pPr algn="ctr" defTabSz="932406"/>
                <a:endParaRPr lang="en-US" sz="1100" dirty="0">
                  <a:gradFill>
                    <a:gsLst>
                      <a:gs pos="0">
                        <a:srgbClr val="FFFFFF"/>
                      </a:gs>
                      <a:gs pos="100000">
                        <a:srgbClr val="FFFFFF"/>
                      </a:gs>
                    </a:gsLst>
                    <a:lin ang="5400000" scaled="0"/>
                  </a:gradFill>
                  <a:ea typeface="Segoe UI" pitchFamily="34" charset="0"/>
                  <a:cs typeface="Segoe UI" pitchFamily="34" charset="0"/>
                </a:endParaRPr>
              </a:p>
            </p:txBody>
          </p:sp>
          <p:pic>
            <p:nvPicPr>
              <p:cNvPr id="99" name="Picture 98"/>
              <p:cNvPicPr>
                <a:picLocks noChangeAspect="1"/>
              </p:cNvPicPr>
              <p:nvPr/>
            </p:nvPicPr>
            <p:blipFill rotWithShape="1">
              <a:blip r:embed="rId9">
                <a:extLst>
                  <a:ext uri="{28A0092B-C50C-407E-A947-70E740481C1C}">
                    <a14:useLocalDpi xmlns:a14="http://schemas.microsoft.com/office/drawing/2010/main" val="0"/>
                  </a:ext>
                </a:extLst>
              </a:blip>
              <a:srcRect l="243" r="243"/>
              <a:stretch/>
            </p:blipFill>
            <p:spPr>
              <a:xfrm>
                <a:off x="3867158" y="4165757"/>
                <a:ext cx="941832" cy="1412748"/>
              </a:xfrm>
              <a:prstGeom prst="rect">
                <a:avLst/>
              </a:prstGeom>
              <a:ln w="25400">
                <a:solidFill>
                  <a:srgbClr val="FFFFFF"/>
                </a:solidFill>
              </a:ln>
            </p:spPr>
          </p:pic>
          <p:sp>
            <p:nvSpPr>
              <p:cNvPr id="53" name="Rectangle 52"/>
              <p:cNvSpPr/>
              <p:nvPr/>
            </p:nvSpPr>
            <p:spPr bwMode="auto">
              <a:xfrm>
                <a:off x="3915954" y="5575366"/>
                <a:ext cx="939763" cy="243042"/>
              </a:xfrm>
              <a:prstGeom prst="rect">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0" tIns="0" rIns="0" bIns="0" rtlCol="0" anchor="ctr" anchorCtr="0"/>
              <a:lstStyle/>
              <a:p>
                <a:pPr algn="ctr" defTabSz="932406"/>
                <a:endParaRPr lang="en-US" sz="1100" dirty="0">
                  <a:gradFill>
                    <a:gsLst>
                      <a:gs pos="0">
                        <a:srgbClr val="FFFFFF"/>
                      </a:gs>
                      <a:gs pos="100000">
                        <a:srgbClr val="FFFFFF"/>
                      </a:gs>
                    </a:gsLst>
                    <a:lin ang="5400000" scaled="0"/>
                  </a:gradFill>
                  <a:ea typeface="Segoe UI" pitchFamily="34" charset="0"/>
                  <a:cs typeface="Segoe UI" pitchFamily="34" charset="0"/>
                </a:endParaRPr>
              </a:p>
            </p:txBody>
          </p:sp>
          <p:pic>
            <p:nvPicPr>
              <p:cNvPr id="100" name="Picture 99"/>
              <p:cNvPicPr>
                <a:picLocks noChangeAspect="1"/>
              </p:cNvPicPr>
              <p:nvPr/>
            </p:nvPicPr>
            <p:blipFill rotWithShape="1">
              <a:blip r:embed="rId10">
                <a:extLst>
                  <a:ext uri="{BEBA8EAE-BF5A-486C-A8C5-ECC9F3942E4B}">
                    <a14:imgProps xmlns:a14="http://schemas.microsoft.com/office/drawing/2010/main">
                      <a14:imgLayer r:embed="rId11">
                        <a14:imgEffect>
                          <a14:brightnessContrast bright="20000"/>
                        </a14:imgEffect>
                      </a14:imgLayer>
                    </a14:imgProps>
                  </a:ext>
                </a:extLst>
              </a:blip>
              <a:srcRect l="18701" r="18701"/>
              <a:stretch/>
            </p:blipFill>
            <p:spPr>
              <a:xfrm>
                <a:off x="4110064" y="4312855"/>
                <a:ext cx="941832" cy="1412748"/>
              </a:xfrm>
              <a:prstGeom prst="rect">
                <a:avLst/>
              </a:prstGeom>
              <a:ln w="25400">
                <a:solidFill>
                  <a:srgbClr val="FFFFFF"/>
                </a:solidFill>
              </a:ln>
            </p:spPr>
          </p:pic>
          <p:sp>
            <p:nvSpPr>
              <p:cNvPr id="117" name="Rectangle 116"/>
              <p:cNvSpPr/>
              <p:nvPr/>
            </p:nvSpPr>
            <p:spPr bwMode="auto">
              <a:xfrm>
                <a:off x="4110063" y="5717457"/>
                <a:ext cx="939763" cy="243042"/>
              </a:xfrm>
              <a:prstGeom prst="rect">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0" tIns="0" rIns="0" bIns="0" rtlCol="0" anchor="ctr" anchorCtr="0"/>
              <a:lstStyle/>
              <a:p>
                <a:pPr algn="ctr" defTabSz="932406"/>
                <a:r>
                  <a:rPr lang="en-US" sz="1100" dirty="0">
                    <a:gradFill>
                      <a:gsLst>
                        <a:gs pos="0">
                          <a:srgbClr val="FFFFFF"/>
                        </a:gs>
                        <a:gs pos="100000">
                          <a:srgbClr val="FFFFFF"/>
                        </a:gs>
                      </a:gsLst>
                      <a:lin ang="5400000" scaled="0"/>
                    </a:gradFill>
                    <a:ea typeface="Segoe UI" pitchFamily="34" charset="0"/>
                    <a:cs typeface="Segoe UI" pitchFamily="34" charset="0"/>
                  </a:rPr>
                  <a:t>Daniel Egan</a:t>
                </a:r>
              </a:p>
            </p:txBody>
          </p:sp>
        </p:grpSp>
        <p:pic>
          <p:nvPicPr>
            <p:cNvPr id="40" name="Picture 39"/>
            <p:cNvPicPr>
              <a:picLocks noChangeAspect="1"/>
            </p:cNvPicPr>
            <p:nvPr/>
          </p:nvPicPr>
          <p:blipFill>
            <a:blip r:embed="rId12"/>
            <a:stretch>
              <a:fillRect/>
            </a:stretch>
          </p:blipFill>
          <p:spPr>
            <a:xfrm>
              <a:off x="4101608" y="4314807"/>
              <a:ext cx="1035879" cy="1416717"/>
            </a:xfrm>
            <a:prstGeom prst="rect">
              <a:avLst/>
            </a:prstGeom>
            <a:ln w="28575">
              <a:solidFill>
                <a:schemeClr val="bg1"/>
              </a:solidFill>
            </a:ln>
          </p:spPr>
        </p:pic>
        <p:pic>
          <p:nvPicPr>
            <p:cNvPr id="2" name="Picture 1"/>
            <p:cNvPicPr>
              <a:picLocks noChangeAspect="1"/>
            </p:cNvPicPr>
            <p:nvPr/>
          </p:nvPicPr>
          <p:blipFill>
            <a:blip r:embed="rId13"/>
            <a:stretch>
              <a:fillRect/>
            </a:stretch>
          </p:blipFill>
          <p:spPr>
            <a:xfrm>
              <a:off x="564128" y="3354194"/>
              <a:ext cx="1142474" cy="1171605"/>
            </a:xfrm>
            <a:prstGeom prst="rect">
              <a:avLst/>
            </a:prstGeom>
          </p:spPr>
        </p:pic>
      </p:grpSp>
    </p:spTree>
    <p:extLst>
      <p:ext uri="{BB962C8B-B14F-4D97-AF65-F5344CB8AC3E}">
        <p14:creationId xmlns:p14="http://schemas.microsoft.com/office/powerpoint/2010/main" val="18868842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102"/>
                                        </p:tgtEl>
                                        <p:attrNameLst>
                                          <p:attrName>style.visibility</p:attrName>
                                        </p:attrNameLst>
                                      </p:cBhvr>
                                      <p:to>
                                        <p:strVal val="visible"/>
                                      </p:to>
                                    </p:set>
                                    <p:anim calcmode="lin" valueType="num">
                                      <p:cBhvr additive="base">
                                        <p:cTn id="7" dur="500" fill="hold"/>
                                        <p:tgtEl>
                                          <p:spTgt spid="102"/>
                                        </p:tgtEl>
                                        <p:attrNameLst>
                                          <p:attrName>ppt_x</p:attrName>
                                        </p:attrNameLst>
                                      </p:cBhvr>
                                      <p:tavLst>
                                        <p:tav tm="0">
                                          <p:val>
                                            <p:strVal val="0-#ppt_w/2"/>
                                          </p:val>
                                        </p:tav>
                                        <p:tav tm="100000">
                                          <p:val>
                                            <p:strVal val="#ppt_x"/>
                                          </p:val>
                                        </p:tav>
                                      </p:tavLst>
                                    </p:anim>
                                    <p:anim calcmode="lin" valueType="num">
                                      <p:cBhvr additive="base">
                                        <p:cTn id="8" dur="500" fill="hold"/>
                                        <p:tgtEl>
                                          <p:spTgt spid="102"/>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50"/>
                                  </p:stCondLst>
                                  <p:childTnLst>
                                    <p:set>
                                      <p:cBhvr>
                                        <p:cTn id="10" dur="1" fill="hold">
                                          <p:stCondLst>
                                            <p:cond delay="0"/>
                                          </p:stCondLst>
                                        </p:cTn>
                                        <p:tgtEl>
                                          <p:spTgt spid="101"/>
                                        </p:tgtEl>
                                        <p:attrNameLst>
                                          <p:attrName>style.visibility</p:attrName>
                                        </p:attrNameLst>
                                      </p:cBhvr>
                                      <p:to>
                                        <p:strVal val="visible"/>
                                      </p:to>
                                    </p:set>
                                    <p:animEffect transition="in" filter="fade">
                                      <p:cBhvr>
                                        <p:cTn id="11" dur="500"/>
                                        <p:tgtEl>
                                          <p:spTgt spid="101"/>
                                        </p:tgtEl>
                                      </p:cBhvr>
                                    </p:animEffect>
                                  </p:childTnLst>
                                </p:cTn>
                              </p:par>
                              <p:par>
                                <p:cTn id="12" presetID="42" presetClass="path" presetSubtype="0" decel="100000" fill="hold" grpId="1" nodeType="withEffect">
                                  <p:stCondLst>
                                    <p:cond delay="250"/>
                                  </p:stCondLst>
                                  <p:childTnLst>
                                    <p:animMotion origin="layout" path="M 0.01519 0.00045 L 2.30023E-6 2.46482E-6 " pathEditMode="relative" rAng="0" ptsTypes="AA">
                                      <p:cBhvr>
                                        <p:cTn id="13" dur="500" fill="hold"/>
                                        <p:tgtEl>
                                          <p:spTgt spid="101"/>
                                        </p:tgtEl>
                                        <p:attrNameLst>
                                          <p:attrName>ppt_x</p:attrName>
                                          <p:attrName>ppt_y</p:attrName>
                                        </p:attrNameLst>
                                      </p:cBhvr>
                                      <p:rCtr x="-76600" y="-2300"/>
                                    </p:animMotion>
                                  </p:childTnLst>
                                </p:cTn>
                              </p:par>
                              <p:par>
                                <p:cTn id="14" presetID="2" presetClass="entr" presetSubtype="8" decel="100000" fill="hold" grpId="0" nodeType="withEffect">
                                  <p:stCondLst>
                                    <p:cond delay="250"/>
                                  </p:stCondLst>
                                  <p:childTnLst>
                                    <p:set>
                                      <p:cBhvr>
                                        <p:cTn id="15" dur="1" fill="hold">
                                          <p:stCondLst>
                                            <p:cond delay="0"/>
                                          </p:stCondLst>
                                        </p:cTn>
                                        <p:tgtEl>
                                          <p:spTgt spid="49"/>
                                        </p:tgtEl>
                                        <p:attrNameLst>
                                          <p:attrName>style.visibility</p:attrName>
                                        </p:attrNameLst>
                                      </p:cBhvr>
                                      <p:to>
                                        <p:strVal val="visible"/>
                                      </p:to>
                                    </p:set>
                                    <p:anim calcmode="lin" valueType="num">
                                      <p:cBhvr additive="base">
                                        <p:cTn id="16" dur="500" fill="hold"/>
                                        <p:tgtEl>
                                          <p:spTgt spid="49"/>
                                        </p:tgtEl>
                                        <p:attrNameLst>
                                          <p:attrName>ppt_x</p:attrName>
                                        </p:attrNameLst>
                                      </p:cBhvr>
                                      <p:tavLst>
                                        <p:tav tm="0">
                                          <p:val>
                                            <p:strVal val="0-#ppt_w/2"/>
                                          </p:val>
                                        </p:tav>
                                        <p:tav tm="100000">
                                          <p:val>
                                            <p:strVal val="#ppt_x"/>
                                          </p:val>
                                        </p:tav>
                                      </p:tavLst>
                                    </p:anim>
                                    <p:anim calcmode="lin" valueType="num">
                                      <p:cBhvr additive="base">
                                        <p:cTn id="17" dur="500" fill="hold"/>
                                        <p:tgtEl>
                                          <p:spTgt spid="49"/>
                                        </p:tgtEl>
                                        <p:attrNameLst>
                                          <p:attrName>ppt_y</p:attrName>
                                        </p:attrNameLst>
                                      </p:cBhvr>
                                      <p:tavLst>
                                        <p:tav tm="0">
                                          <p:val>
                                            <p:strVal val="#ppt_y"/>
                                          </p:val>
                                        </p:tav>
                                        <p:tav tm="100000">
                                          <p:val>
                                            <p:strVal val="#ppt_y"/>
                                          </p:val>
                                        </p:tav>
                                      </p:tavLst>
                                    </p:anim>
                                  </p:childTnLst>
                                </p:cTn>
                              </p:par>
                              <p:par>
                                <p:cTn id="18" presetID="2" presetClass="entr" presetSubtype="2" decel="100000" fill="hold" nodeType="withEffect">
                                  <p:stCondLst>
                                    <p:cond delay="250"/>
                                  </p:stCondLst>
                                  <p:childTnLst>
                                    <p:set>
                                      <p:cBhvr>
                                        <p:cTn id="19" dur="1" fill="hold">
                                          <p:stCondLst>
                                            <p:cond delay="0"/>
                                          </p:stCondLst>
                                        </p:cTn>
                                        <p:tgtEl>
                                          <p:spTgt spid="15"/>
                                        </p:tgtEl>
                                        <p:attrNameLst>
                                          <p:attrName>style.visibility</p:attrName>
                                        </p:attrNameLst>
                                      </p:cBhvr>
                                      <p:to>
                                        <p:strVal val="visible"/>
                                      </p:to>
                                    </p:set>
                                    <p:anim calcmode="lin" valueType="num">
                                      <p:cBhvr additive="base">
                                        <p:cTn id="20" dur="500" fill="hold"/>
                                        <p:tgtEl>
                                          <p:spTgt spid="15"/>
                                        </p:tgtEl>
                                        <p:attrNameLst>
                                          <p:attrName>ppt_x</p:attrName>
                                        </p:attrNameLst>
                                      </p:cBhvr>
                                      <p:tavLst>
                                        <p:tav tm="0">
                                          <p:val>
                                            <p:strVal val="1+#ppt_w/2"/>
                                          </p:val>
                                        </p:tav>
                                        <p:tav tm="100000">
                                          <p:val>
                                            <p:strVal val="#ppt_x"/>
                                          </p:val>
                                        </p:tav>
                                      </p:tavLst>
                                    </p:anim>
                                    <p:anim calcmode="lin" valueType="num">
                                      <p:cBhvr additive="base">
                                        <p:cTn id="21" dur="5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101" grpId="0"/>
      <p:bldP spid="101" grpId="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98" t="28636" r="709" b="26448"/>
          <a:stretch/>
        </p:blipFill>
        <p:spPr>
          <a:xfrm>
            <a:off x="-11390" y="0"/>
            <a:ext cx="12446983" cy="3749878"/>
          </a:xfrm>
          <a:prstGeom prst="rect">
            <a:avLst/>
          </a:prstGeom>
        </p:spPr>
      </p:pic>
      <p:sp>
        <p:nvSpPr>
          <p:cNvPr id="29" name="Rectangle 28"/>
          <p:cNvSpPr/>
          <p:nvPr/>
        </p:nvSpPr>
        <p:spPr bwMode="auto">
          <a:xfrm>
            <a:off x="881" y="-1"/>
            <a:ext cx="12446983" cy="3757021"/>
          </a:xfrm>
          <a:prstGeom prst="rect">
            <a:avLst/>
          </a:prstGeom>
          <a:solidFill>
            <a:srgbClr val="000000">
              <a:alpha val="65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 name="Text Placeholder 14"/>
          <p:cNvSpPr txBox="1">
            <a:spLocks/>
          </p:cNvSpPr>
          <p:nvPr/>
        </p:nvSpPr>
        <p:spPr>
          <a:xfrm>
            <a:off x="275481" y="4288816"/>
            <a:ext cx="3961992" cy="1420634"/>
          </a:xfrm>
          <a:prstGeom prst="rect">
            <a:avLst/>
          </a:prstGeom>
        </p:spPr>
        <p:txBody>
          <a:bodyPr vert="horz" wrap="square" lIns="146283" tIns="91427" rIns="146283" bIns="91427"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51304" rtl="0" eaLnBrk="1" fontAlgn="auto" latinLnBrk="0" hangingPunct="1">
              <a:lnSpc>
                <a:spcPct val="90000"/>
              </a:lnSpc>
              <a:spcBef>
                <a:spcPts val="600"/>
              </a:spcBef>
              <a:spcAft>
                <a:spcPts val="600"/>
              </a:spcAft>
              <a:buClrTx/>
              <a:buSzPct val="90000"/>
              <a:buFont typeface="Arial" pitchFamily="34" charset="0"/>
              <a:buNone/>
              <a:tabLst/>
              <a:defRPr/>
            </a:pPr>
            <a:r>
              <a:rPr kumimoji="0" lang="en-US" sz="1632"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Segoe UI Semilight" panose="020B0402040204020203" pitchFamily="34" charset="0"/>
              </a:rPr>
              <a:t>Roll your own with REST APIs</a:t>
            </a:r>
          </a:p>
          <a:p>
            <a:pPr marL="0" marR="0" lvl="0" indent="0" algn="l" defTabSz="951304" rtl="0" eaLnBrk="1" fontAlgn="auto" latinLnBrk="0" hangingPunct="1">
              <a:lnSpc>
                <a:spcPct val="90000"/>
              </a:lnSpc>
              <a:spcBef>
                <a:spcPts val="600"/>
              </a:spcBef>
              <a:spcAft>
                <a:spcPts val="600"/>
              </a:spcAft>
              <a:buClrTx/>
              <a:buSzPct val="90000"/>
              <a:buFont typeface="Arial" pitchFamily="34" charset="0"/>
              <a:buNone/>
              <a:tabLst/>
              <a:defRPr/>
            </a:pPr>
            <a:r>
              <a:rPr kumimoji="0" lang="en-US" sz="1632"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Segoe UI Semilight" panose="020B0402040204020203" pitchFamily="34" charset="0"/>
              </a:rPr>
              <a:t>Simple to add: just a few lines </a:t>
            </a:r>
            <a:br>
              <a:rPr kumimoji="0" lang="en-US" sz="1632"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Segoe UI Semilight" panose="020B0402040204020203" pitchFamily="34" charset="0"/>
              </a:rPr>
            </a:br>
            <a:r>
              <a:rPr kumimoji="0" lang="en-US" sz="1632"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Segoe UI Semilight" panose="020B0402040204020203" pitchFamily="34" charset="0"/>
              </a:rPr>
              <a:t>of code required</a:t>
            </a:r>
          </a:p>
          <a:p>
            <a:pPr marL="0" marR="0" lvl="0" indent="0" algn="l" defTabSz="951304" rtl="0" eaLnBrk="1" fontAlgn="auto" latinLnBrk="0" hangingPunct="1">
              <a:lnSpc>
                <a:spcPct val="90000"/>
              </a:lnSpc>
              <a:spcBef>
                <a:spcPts val="600"/>
              </a:spcBef>
              <a:spcAft>
                <a:spcPts val="600"/>
              </a:spcAft>
              <a:buClrTx/>
              <a:buSzPct val="90000"/>
              <a:buFont typeface="Arial" pitchFamily="34" charset="0"/>
              <a:buNone/>
              <a:tabLst/>
              <a:defRPr/>
            </a:pPr>
            <a:endParaRPr kumimoji="0" lang="en-US" sz="1632"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Segoe UI Semilight" panose="020B0402040204020203" pitchFamily="34" charset="0"/>
            </a:endParaRPr>
          </a:p>
        </p:txBody>
      </p:sp>
      <p:sp>
        <p:nvSpPr>
          <p:cNvPr id="32" name="Text Placeholder 14"/>
          <p:cNvSpPr txBox="1">
            <a:spLocks/>
          </p:cNvSpPr>
          <p:nvPr/>
        </p:nvSpPr>
        <p:spPr>
          <a:xfrm>
            <a:off x="4237242" y="4288816"/>
            <a:ext cx="3513427" cy="1651158"/>
          </a:xfrm>
          <a:prstGeom prst="rect">
            <a:avLst/>
          </a:prstGeom>
        </p:spPr>
        <p:txBody>
          <a:bodyPr vert="horz" wrap="square" lIns="146283" tIns="91427" rIns="146283" bIns="91427"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51304" rtl="0" eaLnBrk="1" fontAlgn="auto" latinLnBrk="0" hangingPunct="1">
              <a:lnSpc>
                <a:spcPct val="90000"/>
              </a:lnSpc>
              <a:spcBef>
                <a:spcPts val="600"/>
              </a:spcBef>
              <a:spcAft>
                <a:spcPts val="600"/>
              </a:spcAft>
              <a:buClrTx/>
              <a:buSzPct val="90000"/>
              <a:buFont typeface="Arial" pitchFamily="34" charset="0"/>
              <a:buNone/>
              <a:tabLst/>
              <a:defRPr/>
            </a:pPr>
            <a:r>
              <a:rPr kumimoji="0" lang="en-US" sz="1632"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Segoe UI Semilight" panose="020B0402040204020203" pitchFamily="34" charset="0"/>
              </a:rPr>
              <a:t>Make the same API code call on iOS, Android, and Windows</a:t>
            </a:r>
          </a:p>
          <a:p>
            <a:pPr marL="0" marR="0" lvl="0" indent="0" algn="l" defTabSz="951304" rtl="0" eaLnBrk="1" fontAlgn="auto" latinLnBrk="0" hangingPunct="1">
              <a:lnSpc>
                <a:spcPct val="90000"/>
              </a:lnSpc>
              <a:spcBef>
                <a:spcPts val="600"/>
              </a:spcBef>
              <a:spcAft>
                <a:spcPts val="600"/>
              </a:spcAft>
              <a:buClrTx/>
              <a:buSzPct val="90000"/>
              <a:buFont typeface="Arial" pitchFamily="34" charset="0"/>
              <a:buNone/>
              <a:tabLst/>
              <a:defRPr/>
            </a:pPr>
            <a:r>
              <a:rPr kumimoji="0" lang="en-US" sz="1632"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Segoe UI Semilight" panose="020B0402040204020203" pitchFamily="34" charset="0"/>
              </a:rPr>
              <a:t>Integrate into the language </a:t>
            </a:r>
            <a:br>
              <a:rPr kumimoji="0" lang="en-US" sz="1632"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Segoe UI Semilight" panose="020B0402040204020203" pitchFamily="34" charset="0"/>
              </a:rPr>
            </a:br>
            <a:r>
              <a:rPr kumimoji="0" lang="en-US" sz="1632"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Segoe UI Semilight" panose="020B0402040204020203" pitchFamily="34" charset="0"/>
              </a:rPr>
              <a:t>and platform of your choice</a:t>
            </a:r>
          </a:p>
          <a:p>
            <a:pPr marL="0" marR="0" lvl="0" indent="0" algn="l" defTabSz="951304" rtl="0" eaLnBrk="1" fontAlgn="auto" latinLnBrk="0" hangingPunct="1">
              <a:lnSpc>
                <a:spcPct val="90000"/>
              </a:lnSpc>
              <a:spcBef>
                <a:spcPts val="600"/>
              </a:spcBef>
              <a:spcAft>
                <a:spcPts val="600"/>
              </a:spcAft>
              <a:buClrTx/>
              <a:buSzPct val="90000"/>
              <a:buFont typeface="Arial" pitchFamily="34" charset="0"/>
              <a:buNone/>
              <a:tabLst/>
              <a:defRPr/>
            </a:pPr>
            <a:endParaRPr kumimoji="0" lang="en-US" sz="1632"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Segoe UI Semilight" panose="020B0402040204020203" pitchFamily="34" charset="0"/>
            </a:endParaRPr>
          </a:p>
        </p:txBody>
      </p:sp>
      <p:sp>
        <p:nvSpPr>
          <p:cNvPr id="33" name="Text Placeholder 14"/>
          <p:cNvSpPr txBox="1">
            <a:spLocks/>
          </p:cNvSpPr>
          <p:nvPr/>
        </p:nvSpPr>
        <p:spPr>
          <a:xfrm>
            <a:off x="8199002" y="4288815"/>
            <a:ext cx="4053353" cy="2269155"/>
          </a:xfrm>
          <a:prstGeom prst="rect">
            <a:avLst/>
          </a:prstGeom>
        </p:spPr>
        <p:txBody>
          <a:bodyPr vert="horz" wrap="square" lIns="146283" tIns="91427" rIns="146283" bIns="91427"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51304" rtl="0" eaLnBrk="1" fontAlgn="auto" latinLnBrk="0" hangingPunct="1">
              <a:lnSpc>
                <a:spcPct val="90000"/>
              </a:lnSpc>
              <a:spcBef>
                <a:spcPts val="600"/>
              </a:spcBef>
              <a:spcAft>
                <a:spcPts val="600"/>
              </a:spcAft>
              <a:buClrTx/>
              <a:buSzPct val="90000"/>
              <a:buFont typeface="Arial" pitchFamily="34" charset="0"/>
              <a:buNone/>
              <a:tabLst/>
              <a:defRPr/>
            </a:pPr>
            <a:r>
              <a:rPr kumimoji="0" lang="en-US" sz="1632"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Segoe UI Semilight" panose="020B0402040204020203" pitchFamily="34" charset="0"/>
              </a:rPr>
              <a:t>Built by experts in their field from Microsoft Research, Bing, and Azure Machine Learning</a:t>
            </a:r>
          </a:p>
          <a:p>
            <a:pPr marL="0" marR="0" lvl="0" indent="0" algn="l" defTabSz="951304" rtl="0" eaLnBrk="1" fontAlgn="auto" latinLnBrk="0" hangingPunct="1">
              <a:lnSpc>
                <a:spcPct val="90000"/>
              </a:lnSpc>
              <a:spcBef>
                <a:spcPts val="600"/>
              </a:spcBef>
              <a:spcAft>
                <a:spcPts val="600"/>
              </a:spcAft>
              <a:buClrTx/>
              <a:buSzPct val="90000"/>
              <a:buFont typeface="Arial" pitchFamily="34" charset="0"/>
              <a:buNone/>
              <a:tabLst/>
              <a:defRPr/>
            </a:pPr>
            <a:r>
              <a:rPr kumimoji="0" lang="en-US" sz="1632"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Segoe UI Semilight" panose="020B0402040204020203" pitchFamily="34" charset="0"/>
              </a:rPr>
              <a:t>Quality documentation, sample code, and community support</a:t>
            </a:r>
          </a:p>
          <a:p>
            <a:pPr marL="0" marR="0" lvl="0" indent="0" algn="l" defTabSz="951304" rtl="0" eaLnBrk="1" fontAlgn="auto" latinLnBrk="0" hangingPunct="1">
              <a:lnSpc>
                <a:spcPct val="90000"/>
              </a:lnSpc>
              <a:spcBef>
                <a:spcPts val="600"/>
              </a:spcBef>
              <a:spcAft>
                <a:spcPts val="600"/>
              </a:spcAft>
              <a:buClrTx/>
              <a:buSzPct val="90000"/>
              <a:buFont typeface="Arial" pitchFamily="34" charset="0"/>
              <a:buNone/>
              <a:tabLst/>
              <a:defRPr/>
            </a:pPr>
            <a:endParaRPr kumimoji="0" lang="en-US" sz="1632"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Segoe UI Semilight" panose="020B0402040204020203" pitchFamily="34" charset="0"/>
            </a:endParaRPr>
          </a:p>
          <a:p>
            <a:pPr marL="0" marR="0" lvl="0" indent="0" algn="l" defTabSz="951304" rtl="0" eaLnBrk="1" fontAlgn="auto" latinLnBrk="0" hangingPunct="1">
              <a:lnSpc>
                <a:spcPct val="90000"/>
              </a:lnSpc>
              <a:spcBef>
                <a:spcPts val="600"/>
              </a:spcBef>
              <a:spcAft>
                <a:spcPts val="600"/>
              </a:spcAft>
              <a:buClrTx/>
              <a:buSzPct val="90000"/>
              <a:buFont typeface="Arial" pitchFamily="34" charset="0"/>
              <a:buNone/>
              <a:tabLst/>
              <a:defRPr/>
            </a:pPr>
            <a:endParaRPr kumimoji="0" lang="en-US" sz="1632"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Segoe UI Semilight" panose="020B0402040204020203" pitchFamily="34" charset="0"/>
            </a:endParaRPr>
          </a:p>
        </p:txBody>
      </p:sp>
      <p:grpSp>
        <p:nvGrpSpPr>
          <p:cNvPr id="19" name="Group 18"/>
          <p:cNvGrpSpPr/>
          <p:nvPr/>
        </p:nvGrpSpPr>
        <p:grpSpPr>
          <a:xfrm>
            <a:off x="4834748" y="6420988"/>
            <a:ext cx="2701838" cy="382257"/>
            <a:chOff x="4708300" y="6295658"/>
            <a:chExt cx="2649101" cy="374796"/>
          </a:xfrm>
        </p:grpSpPr>
        <p:pic>
          <p:nvPicPr>
            <p:cNvPr id="7" name="Picture 6"/>
            <p:cNvPicPr>
              <a:picLocks noChangeAspect="1"/>
            </p:cNvPicPr>
            <p:nvPr/>
          </p:nvPicPr>
          <p:blipFill rotWithShape="1">
            <a:blip r:embed="rId4" cstate="print">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rcRect b="11922"/>
            <a:stretch/>
          </p:blipFill>
          <p:spPr>
            <a:xfrm>
              <a:off x="4708300" y="6354134"/>
              <a:ext cx="1211252" cy="316320"/>
            </a:xfrm>
            <a:prstGeom prst="rect">
              <a:avLst/>
            </a:prstGeom>
          </p:spPr>
        </p:pic>
        <p:pic>
          <p:nvPicPr>
            <p:cNvPr id="9" name="Picture 8"/>
            <p:cNvPicPr>
              <a:picLocks noChangeAspect="1"/>
            </p:cNvPicPr>
            <p:nvPr/>
          </p:nvPicPr>
          <p:blipFill>
            <a:blip r:embed="rId6" cstate="print">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247311" y="6295658"/>
              <a:ext cx="1110090" cy="298614"/>
            </a:xfrm>
            <a:prstGeom prst="rect">
              <a:avLst/>
            </a:prstGeom>
          </p:spPr>
        </p:pic>
      </p:grpSp>
      <p:grpSp>
        <p:nvGrpSpPr>
          <p:cNvPr id="25" name="Group 24"/>
          <p:cNvGrpSpPr/>
          <p:nvPr/>
        </p:nvGrpSpPr>
        <p:grpSpPr>
          <a:xfrm>
            <a:off x="9036400" y="5935469"/>
            <a:ext cx="2165140" cy="385860"/>
            <a:chOff x="8446309" y="5819616"/>
            <a:chExt cx="2122879" cy="378328"/>
          </a:xfrm>
        </p:grpSpPr>
        <p:pic>
          <p:nvPicPr>
            <p:cNvPr id="13" name="Picture 12"/>
            <p:cNvPicPr>
              <a:picLocks noChangeAspect="1"/>
            </p:cNvPicPr>
            <p:nvPr/>
          </p:nvPicPr>
          <p:blipFill>
            <a:blip r:embed="rId8">
              <a:extLst>
                <a:ext uri="{BEBA8EAE-BF5A-486C-A8C5-ECC9F3942E4B}">
                  <a14:imgProps xmlns:a14="http://schemas.microsoft.com/office/drawing/2010/main">
                    <a14:imgLayer r:embed="rId9">
                      <a14:imgEffect>
                        <a14:brightnessContrast bright="-100000"/>
                      </a14:imgEffect>
                    </a14:imgLayer>
                  </a14:imgProps>
                </a:ext>
              </a:extLst>
            </a:blip>
            <a:stretch>
              <a:fillRect/>
            </a:stretch>
          </p:blipFill>
          <p:spPr>
            <a:xfrm>
              <a:off x="8446309" y="5819616"/>
              <a:ext cx="922751" cy="378328"/>
            </a:xfrm>
            <a:prstGeom prst="rect">
              <a:avLst/>
            </a:prstGeom>
            <a:noFill/>
          </p:spPr>
        </p:pic>
        <p:pic>
          <p:nvPicPr>
            <p:cNvPr id="12" name="Picture 11"/>
            <p:cNvPicPr>
              <a:picLocks noChangeAspect="1"/>
            </p:cNvPicPr>
            <p:nvPr/>
          </p:nvPicPr>
          <p:blipFill rotWithShape="1">
            <a:blip r:embed="rId10" cstate="print">
              <a:extLst>
                <a:ext uri="{BEBA8EAE-BF5A-486C-A8C5-ECC9F3942E4B}">
                  <a14:imgProps xmlns:a14="http://schemas.microsoft.com/office/drawing/2010/main">
                    <a14:imgLayer r:embed="rId11">
                      <a14:imgEffect>
                        <a14:brightnessContrast bright="-100000"/>
                      </a14:imgEffect>
                    </a14:imgLayer>
                  </a14:imgProps>
                </a:ext>
                <a:ext uri="{28A0092B-C50C-407E-A947-70E740481C1C}">
                  <a14:useLocalDpi xmlns:a14="http://schemas.microsoft.com/office/drawing/2010/main" val="0"/>
                </a:ext>
              </a:extLst>
            </a:blip>
            <a:srcRect t="30800" b="30800"/>
            <a:stretch/>
          </p:blipFill>
          <p:spPr>
            <a:xfrm>
              <a:off x="9503481" y="5823349"/>
              <a:ext cx="1065707" cy="306921"/>
            </a:xfrm>
            <a:prstGeom prst="rect">
              <a:avLst/>
            </a:prstGeom>
          </p:spPr>
        </p:pic>
      </p:grpSp>
      <p:grpSp>
        <p:nvGrpSpPr>
          <p:cNvPr id="55" name="Group 54"/>
          <p:cNvGrpSpPr/>
          <p:nvPr/>
        </p:nvGrpSpPr>
        <p:grpSpPr>
          <a:xfrm>
            <a:off x="8549462" y="6339328"/>
            <a:ext cx="3139014" cy="432159"/>
            <a:chOff x="8157755" y="6215592"/>
            <a:chExt cx="3077744" cy="423724"/>
          </a:xfrm>
        </p:grpSpPr>
        <p:pic>
          <p:nvPicPr>
            <p:cNvPr id="14" name="Picture 13"/>
            <p:cNvPicPr>
              <a:picLocks noChangeAspect="1"/>
            </p:cNvPicPr>
            <p:nvPr/>
          </p:nvPicPr>
          <p:blipFill>
            <a:blip r:embed="rId12" cstate="print">
              <a:extLst>
                <a:ext uri="{BEBA8EAE-BF5A-486C-A8C5-ECC9F3942E4B}">
                  <a14:imgProps xmlns:a14="http://schemas.microsoft.com/office/drawing/2010/main">
                    <a14:imgLayer r:embed="rId1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8157755" y="6278870"/>
              <a:ext cx="1441785" cy="360446"/>
            </a:xfrm>
            <a:prstGeom prst="rect">
              <a:avLst/>
            </a:prstGeom>
          </p:spPr>
        </p:pic>
        <p:pic>
          <p:nvPicPr>
            <p:cNvPr id="16" name="Picture 15"/>
            <p:cNvPicPr>
              <a:picLocks noChangeAspect="1"/>
            </p:cNvPicPr>
            <p:nvPr/>
          </p:nvPicPr>
          <p:blipFill>
            <a:blip r:embed="rId14" cstate="print">
              <a:extLst>
                <a:ext uri="{BEBA8EAE-BF5A-486C-A8C5-ECC9F3942E4B}">
                  <a14:imgProps xmlns:a14="http://schemas.microsoft.com/office/drawing/2010/main">
                    <a14:imgLayer r:embed="rId1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771302" y="6215592"/>
              <a:ext cx="1464197" cy="367479"/>
            </a:xfrm>
            <a:prstGeom prst="rect">
              <a:avLst/>
            </a:prstGeom>
          </p:spPr>
        </p:pic>
      </p:grpSp>
      <p:cxnSp>
        <p:nvCxnSpPr>
          <p:cNvPr id="45" name="Straight Connector 44"/>
          <p:cNvCxnSpPr/>
          <p:nvPr/>
        </p:nvCxnSpPr>
        <p:spPr>
          <a:xfrm>
            <a:off x="332396" y="5777122"/>
            <a:ext cx="3839935" cy="0"/>
          </a:xfrm>
          <a:prstGeom prst="line">
            <a:avLst/>
          </a:prstGeom>
          <a:ln w="190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4265699" y="5777122"/>
            <a:ext cx="3839935" cy="0"/>
          </a:xfrm>
          <a:prstGeom prst="line">
            <a:avLst/>
          </a:prstGeom>
          <a:ln w="190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8199001" y="5777122"/>
            <a:ext cx="3839935" cy="0"/>
          </a:xfrm>
          <a:prstGeom prst="line">
            <a:avLst/>
          </a:prstGeom>
          <a:ln w="190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1863909" y="3824915"/>
            <a:ext cx="776911" cy="478376"/>
          </a:xfrm>
          <a:prstGeom prst="rect">
            <a:avLst/>
          </a:prstGeom>
          <a:noFill/>
        </p:spPr>
        <p:txBody>
          <a:bodyPr wrap="none"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2448" b="0" i="0" u="none" strike="noStrike" kern="0" cap="none" spc="0" normalizeH="0" baseline="0" noProof="0" dirty="0">
                <a:ln>
                  <a:noFill/>
                </a:ln>
                <a:gradFill>
                  <a:gsLst>
                    <a:gs pos="2917">
                      <a:srgbClr val="505050"/>
                    </a:gs>
                    <a:gs pos="30000">
                      <a:srgbClr val="505050"/>
                    </a:gs>
                  </a:gsLst>
                  <a:lin ang="5400000" scaled="0"/>
                </a:gradFill>
                <a:effectLst/>
                <a:uLnTx/>
                <a:uFillTx/>
                <a:latin typeface="Segoe UI Light"/>
                <a:ea typeface="+mn-ea"/>
                <a:cs typeface="Segoe UI Semilight" panose="020B0402040204020203" pitchFamily="34" charset="0"/>
              </a:rPr>
              <a:t>Easy</a:t>
            </a:r>
          </a:p>
        </p:txBody>
      </p:sp>
      <p:sp>
        <p:nvSpPr>
          <p:cNvPr id="26" name="TextBox 25"/>
          <p:cNvSpPr txBox="1"/>
          <p:nvPr/>
        </p:nvSpPr>
        <p:spPr>
          <a:xfrm>
            <a:off x="5600203" y="3842921"/>
            <a:ext cx="1170926" cy="478376"/>
          </a:xfrm>
          <a:prstGeom prst="rect">
            <a:avLst/>
          </a:prstGeom>
          <a:noFill/>
        </p:spPr>
        <p:txBody>
          <a:bodyPr wrap="none"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2448" b="0" i="0" u="none" strike="noStrike" kern="0" cap="none" spc="0" normalizeH="0" baseline="0" noProof="0" dirty="0">
                <a:ln>
                  <a:noFill/>
                </a:ln>
                <a:gradFill>
                  <a:gsLst>
                    <a:gs pos="2917">
                      <a:srgbClr val="505050"/>
                    </a:gs>
                    <a:gs pos="30000">
                      <a:srgbClr val="505050"/>
                    </a:gs>
                  </a:gsLst>
                  <a:lin ang="5400000" scaled="0"/>
                </a:gradFill>
                <a:effectLst/>
                <a:uLnTx/>
                <a:uFillTx/>
                <a:latin typeface="Segoe UI Light"/>
                <a:ea typeface="+mn-ea"/>
                <a:cs typeface="Segoe UI Semilight" panose="020B0402040204020203" pitchFamily="34" charset="0"/>
              </a:rPr>
              <a:t>Flexible</a:t>
            </a:r>
          </a:p>
        </p:txBody>
      </p:sp>
      <p:sp>
        <p:nvSpPr>
          <p:cNvPr id="27" name="TextBox 26"/>
          <p:cNvSpPr txBox="1"/>
          <p:nvPr/>
        </p:nvSpPr>
        <p:spPr>
          <a:xfrm>
            <a:off x="9581736" y="3835996"/>
            <a:ext cx="1074466" cy="478376"/>
          </a:xfrm>
          <a:prstGeom prst="rect">
            <a:avLst/>
          </a:prstGeom>
          <a:noFill/>
        </p:spPr>
        <p:txBody>
          <a:bodyPr wrap="none"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2448" b="0" i="0" u="none" strike="noStrike" kern="0" cap="none" spc="0" normalizeH="0" baseline="0" noProof="0" dirty="0">
                <a:ln>
                  <a:noFill/>
                </a:ln>
                <a:gradFill>
                  <a:gsLst>
                    <a:gs pos="2917">
                      <a:srgbClr val="505050"/>
                    </a:gs>
                    <a:gs pos="30000">
                      <a:srgbClr val="505050"/>
                    </a:gs>
                  </a:gsLst>
                  <a:lin ang="5400000" scaled="0"/>
                </a:gradFill>
                <a:effectLst/>
                <a:uLnTx/>
                <a:uFillTx/>
                <a:latin typeface="Segoe UI Light"/>
                <a:ea typeface="+mn-ea"/>
                <a:cs typeface="Segoe UI Semilight" panose="020B0402040204020203" pitchFamily="34" charset="0"/>
              </a:rPr>
              <a:t>Tested</a:t>
            </a:r>
          </a:p>
        </p:txBody>
      </p:sp>
      <p:grpSp>
        <p:nvGrpSpPr>
          <p:cNvPr id="20" name="Group 19"/>
          <p:cNvGrpSpPr/>
          <p:nvPr/>
        </p:nvGrpSpPr>
        <p:grpSpPr>
          <a:xfrm>
            <a:off x="5220250" y="5987492"/>
            <a:ext cx="1930832" cy="402266"/>
            <a:chOff x="4718671" y="5870624"/>
            <a:chExt cx="1893144" cy="394414"/>
          </a:xfrm>
        </p:grpSpPr>
        <p:sp>
          <p:nvSpPr>
            <p:cNvPr id="44" name="Freeform 11"/>
            <p:cNvSpPr>
              <a:spLocks noEditPoints="1"/>
            </p:cNvSpPr>
            <p:nvPr/>
          </p:nvSpPr>
          <p:spPr bwMode="black">
            <a:xfrm>
              <a:off x="5488487" y="5870624"/>
              <a:ext cx="320356" cy="394414"/>
            </a:xfrm>
            <a:custGeom>
              <a:avLst/>
              <a:gdLst>
                <a:gd name="T0" fmla="*/ 574 w 618"/>
                <a:gd name="T1" fmla="*/ 227 h 723"/>
                <a:gd name="T2" fmla="*/ 530 w 618"/>
                <a:gd name="T3" fmla="*/ 272 h 723"/>
                <a:gd name="T4" fmla="*/ 530 w 618"/>
                <a:gd name="T5" fmla="*/ 446 h 723"/>
                <a:gd name="T6" fmla="*/ 574 w 618"/>
                <a:gd name="T7" fmla="*/ 491 h 723"/>
                <a:gd name="T8" fmla="*/ 618 w 618"/>
                <a:gd name="T9" fmla="*/ 446 h 723"/>
                <a:gd name="T10" fmla="*/ 618 w 618"/>
                <a:gd name="T11" fmla="*/ 272 h 723"/>
                <a:gd name="T12" fmla="*/ 574 w 618"/>
                <a:gd name="T13" fmla="*/ 227 h 723"/>
                <a:gd name="T14" fmla="*/ 44 w 618"/>
                <a:gd name="T15" fmla="*/ 227 h 723"/>
                <a:gd name="T16" fmla="*/ 0 w 618"/>
                <a:gd name="T17" fmla="*/ 272 h 723"/>
                <a:gd name="T18" fmla="*/ 0 w 618"/>
                <a:gd name="T19" fmla="*/ 446 h 723"/>
                <a:gd name="T20" fmla="*/ 44 w 618"/>
                <a:gd name="T21" fmla="*/ 491 h 723"/>
                <a:gd name="T22" fmla="*/ 88 w 618"/>
                <a:gd name="T23" fmla="*/ 446 h 723"/>
                <a:gd name="T24" fmla="*/ 88 w 618"/>
                <a:gd name="T25" fmla="*/ 272 h 723"/>
                <a:gd name="T26" fmla="*/ 44 w 618"/>
                <a:gd name="T27" fmla="*/ 227 h 723"/>
                <a:gd name="T28" fmla="*/ 505 w 618"/>
                <a:gd name="T29" fmla="*/ 228 h 723"/>
                <a:gd name="T30" fmla="*/ 505 w 618"/>
                <a:gd name="T31" fmla="*/ 547 h 723"/>
                <a:gd name="T32" fmla="*/ 471 w 618"/>
                <a:gd name="T33" fmla="*/ 581 h 723"/>
                <a:gd name="T34" fmla="*/ 432 w 618"/>
                <a:gd name="T35" fmla="*/ 581 h 723"/>
                <a:gd name="T36" fmla="*/ 432 w 618"/>
                <a:gd name="T37" fmla="*/ 678 h 723"/>
                <a:gd name="T38" fmla="*/ 388 w 618"/>
                <a:gd name="T39" fmla="*/ 723 h 723"/>
                <a:gd name="T40" fmla="*/ 344 w 618"/>
                <a:gd name="T41" fmla="*/ 678 h 723"/>
                <a:gd name="T42" fmla="*/ 344 w 618"/>
                <a:gd name="T43" fmla="*/ 581 h 723"/>
                <a:gd name="T44" fmla="*/ 276 w 618"/>
                <a:gd name="T45" fmla="*/ 581 h 723"/>
                <a:gd name="T46" fmla="*/ 276 w 618"/>
                <a:gd name="T47" fmla="*/ 678 h 723"/>
                <a:gd name="T48" fmla="*/ 232 w 618"/>
                <a:gd name="T49" fmla="*/ 723 h 723"/>
                <a:gd name="T50" fmla="*/ 188 w 618"/>
                <a:gd name="T51" fmla="*/ 678 h 723"/>
                <a:gd name="T52" fmla="*/ 188 w 618"/>
                <a:gd name="T53" fmla="*/ 581 h 723"/>
                <a:gd name="T54" fmla="*/ 149 w 618"/>
                <a:gd name="T55" fmla="*/ 581 h 723"/>
                <a:gd name="T56" fmla="*/ 115 w 618"/>
                <a:gd name="T57" fmla="*/ 547 h 723"/>
                <a:gd name="T58" fmla="*/ 115 w 618"/>
                <a:gd name="T59" fmla="*/ 228 h 723"/>
                <a:gd name="T60" fmla="*/ 505 w 618"/>
                <a:gd name="T61" fmla="*/ 228 h 723"/>
                <a:gd name="T62" fmla="*/ 402 w 618"/>
                <a:gd name="T63" fmla="*/ 63 h 723"/>
                <a:gd name="T64" fmla="*/ 438 w 618"/>
                <a:gd name="T65" fmla="*/ 11 h 723"/>
                <a:gd name="T66" fmla="*/ 437 w 618"/>
                <a:gd name="T67" fmla="*/ 2 h 723"/>
                <a:gd name="T68" fmla="*/ 428 w 618"/>
                <a:gd name="T69" fmla="*/ 4 h 723"/>
                <a:gd name="T70" fmla="*/ 390 w 618"/>
                <a:gd name="T71" fmla="*/ 59 h 723"/>
                <a:gd name="T72" fmla="*/ 309 w 618"/>
                <a:gd name="T73" fmla="*/ 43 h 723"/>
                <a:gd name="T74" fmla="*/ 228 w 618"/>
                <a:gd name="T75" fmla="*/ 59 h 723"/>
                <a:gd name="T76" fmla="*/ 190 w 618"/>
                <a:gd name="T77" fmla="*/ 4 h 723"/>
                <a:gd name="T78" fmla="*/ 181 w 618"/>
                <a:gd name="T79" fmla="*/ 2 h 723"/>
                <a:gd name="T80" fmla="*/ 180 w 618"/>
                <a:gd name="T81" fmla="*/ 11 h 723"/>
                <a:gd name="T82" fmla="*/ 216 w 618"/>
                <a:gd name="T83" fmla="*/ 63 h 723"/>
                <a:gd name="T84" fmla="*/ 114 w 618"/>
                <a:gd name="T85" fmla="*/ 200 h 723"/>
                <a:gd name="T86" fmla="*/ 504 w 618"/>
                <a:gd name="T87" fmla="*/ 200 h 723"/>
                <a:gd name="T88" fmla="*/ 402 w 618"/>
                <a:gd name="T89" fmla="*/ 63 h 723"/>
                <a:gd name="T90" fmla="*/ 227 w 618"/>
                <a:gd name="T91" fmla="*/ 146 h 723"/>
                <a:gd name="T92" fmla="*/ 205 w 618"/>
                <a:gd name="T93" fmla="*/ 124 h 723"/>
                <a:gd name="T94" fmla="*/ 227 w 618"/>
                <a:gd name="T95" fmla="*/ 103 h 723"/>
                <a:gd name="T96" fmla="*/ 248 w 618"/>
                <a:gd name="T97" fmla="*/ 124 h 723"/>
                <a:gd name="T98" fmla="*/ 227 w 618"/>
                <a:gd name="T99" fmla="*/ 146 h 723"/>
                <a:gd name="T100" fmla="*/ 394 w 618"/>
                <a:gd name="T101" fmla="*/ 146 h 723"/>
                <a:gd name="T102" fmla="*/ 373 w 618"/>
                <a:gd name="T103" fmla="*/ 124 h 723"/>
                <a:gd name="T104" fmla="*/ 394 w 618"/>
                <a:gd name="T105" fmla="*/ 103 h 723"/>
                <a:gd name="T106" fmla="*/ 416 w 618"/>
                <a:gd name="T107" fmla="*/ 124 h 723"/>
                <a:gd name="T108" fmla="*/ 394 w 618"/>
                <a:gd name="T109" fmla="*/ 146 h 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18" h="723">
                  <a:moveTo>
                    <a:pt x="574" y="227"/>
                  </a:moveTo>
                  <a:cubicBezTo>
                    <a:pt x="550" y="227"/>
                    <a:pt x="530" y="247"/>
                    <a:pt x="530" y="272"/>
                  </a:cubicBezTo>
                  <a:cubicBezTo>
                    <a:pt x="530" y="446"/>
                    <a:pt x="530" y="446"/>
                    <a:pt x="530" y="446"/>
                  </a:cubicBezTo>
                  <a:cubicBezTo>
                    <a:pt x="530" y="471"/>
                    <a:pt x="550" y="491"/>
                    <a:pt x="574" y="491"/>
                  </a:cubicBezTo>
                  <a:cubicBezTo>
                    <a:pt x="598" y="491"/>
                    <a:pt x="618" y="471"/>
                    <a:pt x="618" y="446"/>
                  </a:cubicBezTo>
                  <a:cubicBezTo>
                    <a:pt x="618" y="272"/>
                    <a:pt x="618" y="272"/>
                    <a:pt x="618" y="272"/>
                  </a:cubicBezTo>
                  <a:cubicBezTo>
                    <a:pt x="618" y="247"/>
                    <a:pt x="598" y="227"/>
                    <a:pt x="574" y="227"/>
                  </a:cubicBezTo>
                  <a:close/>
                  <a:moveTo>
                    <a:pt x="44" y="227"/>
                  </a:moveTo>
                  <a:cubicBezTo>
                    <a:pt x="20" y="227"/>
                    <a:pt x="0" y="247"/>
                    <a:pt x="0" y="272"/>
                  </a:cubicBezTo>
                  <a:cubicBezTo>
                    <a:pt x="0" y="446"/>
                    <a:pt x="0" y="446"/>
                    <a:pt x="0" y="446"/>
                  </a:cubicBezTo>
                  <a:cubicBezTo>
                    <a:pt x="0" y="471"/>
                    <a:pt x="20" y="491"/>
                    <a:pt x="44" y="491"/>
                  </a:cubicBezTo>
                  <a:cubicBezTo>
                    <a:pt x="68" y="491"/>
                    <a:pt x="88" y="471"/>
                    <a:pt x="88" y="446"/>
                  </a:cubicBezTo>
                  <a:cubicBezTo>
                    <a:pt x="88" y="272"/>
                    <a:pt x="88" y="272"/>
                    <a:pt x="88" y="272"/>
                  </a:cubicBezTo>
                  <a:cubicBezTo>
                    <a:pt x="88" y="247"/>
                    <a:pt x="68" y="227"/>
                    <a:pt x="44" y="227"/>
                  </a:cubicBezTo>
                  <a:close/>
                  <a:moveTo>
                    <a:pt x="505" y="228"/>
                  </a:moveTo>
                  <a:cubicBezTo>
                    <a:pt x="505" y="547"/>
                    <a:pt x="505" y="547"/>
                    <a:pt x="505" y="547"/>
                  </a:cubicBezTo>
                  <a:cubicBezTo>
                    <a:pt x="505" y="566"/>
                    <a:pt x="490" y="581"/>
                    <a:pt x="471" y="581"/>
                  </a:cubicBezTo>
                  <a:cubicBezTo>
                    <a:pt x="432" y="581"/>
                    <a:pt x="432" y="581"/>
                    <a:pt x="432" y="581"/>
                  </a:cubicBezTo>
                  <a:cubicBezTo>
                    <a:pt x="432" y="678"/>
                    <a:pt x="432" y="678"/>
                    <a:pt x="432" y="678"/>
                  </a:cubicBezTo>
                  <a:cubicBezTo>
                    <a:pt x="432" y="703"/>
                    <a:pt x="412" y="723"/>
                    <a:pt x="388" y="723"/>
                  </a:cubicBezTo>
                  <a:cubicBezTo>
                    <a:pt x="364" y="723"/>
                    <a:pt x="344" y="703"/>
                    <a:pt x="344" y="678"/>
                  </a:cubicBezTo>
                  <a:cubicBezTo>
                    <a:pt x="344" y="581"/>
                    <a:pt x="344" y="581"/>
                    <a:pt x="344" y="581"/>
                  </a:cubicBezTo>
                  <a:cubicBezTo>
                    <a:pt x="276" y="581"/>
                    <a:pt x="276" y="581"/>
                    <a:pt x="276" y="581"/>
                  </a:cubicBezTo>
                  <a:cubicBezTo>
                    <a:pt x="276" y="678"/>
                    <a:pt x="276" y="678"/>
                    <a:pt x="276" y="678"/>
                  </a:cubicBezTo>
                  <a:cubicBezTo>
                    <a:pt x="276" y="703"/>
                    <a:pt x="256" y="723"/>
                    <a:pt x="232" y="723"/>
                  </a:cubicBezTo>
                  <a:cubicBezTo>
                    <a:pt x="208" y="723"/>
                    <a:pt x="188" y="703"/>
                    <a:pt x="188" y="678"/>
                  </a:cubicBezTo>
                  <a:cubicBezTo>
                    <a:pt x="188" y="581"/>
                    <a:pt x="188" y="581"/>
                    <a:pt x="188" y="581"/>
                  </a:cubicBezTo>
                  <a:cubicBezTo>
                    <a:pt x="149" y="581"/>
                    <a:pt x="149" y="581"/>
                    <a:pt x="149" y="581"/>
                  </a:cubicBezTo>
                  <a:cubicBezTo>
                    <a:pt x="130" y="581"/>
                    <a:pt x="115" y="566"/>
                    <a:pt x="115" y="547"/>
                  </a:cubicBezTo>
                  <a:cubicBezTo>
                    <a:pt x="115" y="228"/>
                    <a:pt x="115" y="228"/>
                    <a:pt x="115" y="228"/>
                  </a:cubicBezTo>
                  <a:lnTo>
                    <a:pt x="505" y="228"/>
                  </a:lnTo>
                  <a:close/>
                  <a:moveTo>
                    <a:pt x="402" y="63"/>
                  </a:moveTo>
                  <a:cubicBezTo>
                    <a:pt x="438" y="11"/>
                    <a:pt x="438" y="11"/>
                    <a:pt x="438" y="11"/>
                  </a:cubicBezTo>
                  <a:cubicBezTo>
                    <a:pt x="440" y="8"/>
                    <a:pt x="439" y="4"/>
                    <a:pt x="437" y="2"/>
                  </a:cubicBezTo>
                  <a:cubicBezTo>
                    <a:pt x="434" y="0"/>
                    <a:pt x="430" y="1"/>
                    <a:pt x="428" y="4"/>
                  </a:cubicBezTo>
                  <a:cubicBezTo>
                    <a:pt x="390" y="59"/>
                    <a:pt x="390" y="59"/>
                    <a:pt x="390" y="59"/>
                  </a:cubicBezTo>
                  <a:cubicBezTo>
                    <a:pt x="365" y="49"/>
                    <a:pt x="338" y="43"/>
                    <a:pt x="309" y="43"/>
                  </a:cubicBezTo>
                  <a:cubicBezTo>
                    <a:pt x="280" y="43"/>
                    <a:pt x="253" y="49"/>
                    <a:pt x="228" y="59"/>
                  </a:cubicBezTo>
                  <a:cubicBezTo>
                    <a:pt x="190" y="4"/>
                    <a:pt x="190" y="4"/>
                    <a:pt x="190" y="4"/>
                  </a:cubicBezTo>
                  <a:cubicBezTo>
                    <a:pt x="188" y="1"/>
                    <a:pt x="184" y="0"/>
                    <a:pt x="181" y="2"/>
                  </a:cubicBezTo>
                  <a:cubicBezTo>
                    <a:pt x="179" y="4"/>
                    <a:pt x="178" y="8"/>
                    <a:pt x="180" y="11"/>
                  </a:cubicBezTo>
                  <a:cubicBezTo>
                    <a:pt x="216" y="63"/>
                    <a:pt x="216" y="63"/>
                    <a:pt x="216" y="63"/>
                  </a:cubicBezTo>
                  <a:cubicBezTo>
                    <a:pt x="159" y="90"/>
                    <a:pt x="119" y="141"/>
                    <a:pt x="114" y="200"/>
                  </a:cubicBezTo>
                  <a:cubicBezTo>
                    <a:pt x="504" y="200"/>
                    <a:pt x="504" y="200"/>
                    <a:pt x="504" y="200"/>
                  </a:cubicBezTo>
                  <a:cubicBezTo>
                    <a:pt x="499" y="141"/>
                    <a:pt x="459" y="90"/>
                    <a:pt x="402" y="63"/>
                  </a:cubicBezTo>
                  <a:close/>
                  <a:moveTo>
                    <a:pt x="227" y="146"/>
                  </a:moveTo>
                  <a:cubicBezTo>
                    <a:pt x="215" y="146"/>
                    <a:pt x="205" y="136"/>
                    <a:pt x="205" y="124"/>
                  </a:cubicBezTo>
                  <a:cubicBezTo>
                    <a:pt x="205" y="113"/>
                    <a:pt x="215" y="103"/>
                    <a:pt x="227" y="103"/>
                  </a:cubicBezTo>
                  <a:cubicBezTo>
                    <a:pt x="239" y="103"/>
                    <a:pt x="248" y="113"/>
                    <a:pt x="248" y="124"/>
                  </a:cubicBezTo>
                  <a:cubicBezTo>
                    <a:pt x="248" y="136"/>
                    <a:pt x="239" y="146"/>
                    <a:pt x="227" y="146"/>
                  </a:cubicBezTo>
                  <a:close/>
                  <a:moveTo>
                    <a:pt x="394" y="146"/>
                  </a:moveTo>
                  <a:cubicBezTo>
                    <a:pt x="382" y="146"/>
                    <a:pt x="373" y="136"/>
                    <a:pt x="373" y="124"/>
                  </a:cubicBezTo>
                  <a:cubicBezTo>
                    <a:pt x="373" y="113"/>
                    <a:pt x="382" y="103"/>
                    <a:pt x="394" y="103"/>
                  </a:cubicBezTo>
                  <a:cubicBezTo>
                    <a:pt x="406" y="103"/>
                    <a:pt x="416" y="113"/>
                    <a:pt x="416" y="124"/>
                  </a:cubicBezTo>
                  <a:cubicBezTo>
                    <a:pt x="416" y="136"/>
                    <a:pt x="406" y="146"/>
                    <a:pt x="394" y="146"/>
                  </a:cubicBezTo>
                  <a:close/>
                </a:path>
              </a:pathLst>
            </a:custGeom>
            <a:solidFill>
              <a:srgbClr val="000000"/>
            </a:solid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8" name="Freeform 47"/>
            <p:cNvSpPr>
              <a:spLocks noChangeAspect="1" noEditPoints="1"/>
            </p:cNvSpPr>
            <p:nvPr/>
          </p:nvSpPr>
          <p:spPr bwMode="black">
            <a:xfrm>
              <a:off x="4718671" y="5918276"/>
              <a:ext cx="300330" cy="299110"/>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rgbClr val="000000"/>
            </a:solidFill>
            <a:ln>
              <a:noFill/>
            </a:ln>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ysClr val="windowText" lastClr="000000"/>
                </a:solidFill>
                <a:effectLst/>
                <a:uLnTx/>
                <a:uFillTx/>
                <a:latin typeface="Segoe UI"/>
                <a:ea typeface="+mn-ea"/>
                <a:cs typeface="+mn-cs"/>
              </a:endParaRPr>
            </a:p>
          </p:txBody>
        </p:sp>
        <p:grpSp>
          <p:nvGrpSpPr>
            <p:cNvPr id="49" name="Group 48"/>
            <p:cNvGrpSpPr>
              <a:grpSpLocks noChangeAspect="1"/>
            </p:cNvGrpSpPr>
            <p:nvPr/>
          </p:nvGrpSpPr>
          <p:grpSpPr bwMode="black">
            <a:xfrm>
              <a:off x="6278329" y="5873298"/>
              <a:ext cx="333486" cy="389066"/>
              <a:chOff x="396875" y="1300163"/>
              <a:chExt cx="1162051" cy="1355725"/>
            </a:xfrm>
          </p:grpSpPr>
          <p:sp>
            <p:nvSpPr>
              <p:cNvPr id="50" name="Freeform 49"/>
              <p:cNvSpPr>
                <a:spLocks/>
              </p:cNvSpPr>
              <p:nvPr/>
            </p:nvSpPr>
            <p:spPr bwMode="black">
              <a:xfrm>
                <a:off x="396875" y="1616075"/>
                <a:ext cx="1162051" cy="1039813"/>
              </a:xfrm>
              <a:custGeom>
                <a:avLst/>
                <a:gdLst>
                  <a:gd name="T0" fmla="*/ 455 w 539"/>
                  <a:gd name="T1" fmla="*/ 186 h 482"/>
                  <a:gd name="T2" fmla="*/ 522 w 539"/>
                  <a:gd name="T3" fmla="*/ 67 h 482"/>
                  <a:gd name="T4" fmla="*/ 408 w 539"/>
                  <a:gd name="T5" fmla="*/ 5 h 482"/>
                  <a:gd name="T6" fmla="*/ 288 w 539"/>
                  <a:gd name="T7" fmla="*/ 34 h 482"/>
                  <a:gd name="T8" fmla="*/ 184 w 539"/>
                  <a:gd name="T9" fmla="*/ 7 h 482"/>
                  <a:gd name="T10" fmla="*/ 55 w 539"/>
                  <a:gd name="T11" fmla="*/ 86 h 482"/>
                  <a:gd name="T12" fmla="*/ 95 w 539"/>
                  <a:gd name="T13" fmla="*/ 401 h 482"/>
                  <a:gd name="T14" fmla="*/ 194 w 539"/>
                  <a:gd name="T15" fmla="*/ 480 h 482"/>
                  <a:gd name="T16" fmla="*/ 296 w 539"/>
                  <a:gd name="T17" fmla="*/ 455 h 482"/>
                  <a:gd name="T18" fmla="*/ 400 w 539"/>
                  <a:gd name="T19" fmla="*/ 479 h 482"/>
                  <a:gd name="T20" fmla="*/ 496 w 539"/>
                  <a:gd name="T21" fmla="*/ 402 h 482"/>
                  <a:gd name="T22" fmla="*/ 539 w 539"/>
                  <a:gd name="T23" fmla="*/ 313 h 482"/>
                  <a:gd name="T24" fmla="*/ 455 w 539"/>
                  <a:gd name="T25" fmla="*/ 186 h 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39" h="482">
                    <a:moveTo>
                      <a:pt x="455" y="186"/>
                    </a:moveTo>
                    <a:cubicBezTo>
                      <a:pt x="454" y="107"/>
                      <a:pt x="519" y="69"/>
                      <a:pt x="522" y="67"/>
                    </a:cubicBezTo>
                    <a:cubicBezTo>
                      <a:pt x="485" y="13"/>
                      <a:pt x="428" y="6"/>
                      <a:pt x="408" y="5"/>
                    </a:cubicBezTo>
                    <a:cubicBezTo>
                      <a:pt x="359" y="0"/>
                      <a:pt x="312" y="34"/>
                      <a:pt x="288" y="34"/>
                    </a:cubicBezTo>
                    <a:cubicBezTo>
                      <a:pt x="263" y="34"/>
                      <a:pt x="225" y="6"/>
                      <a:pt x="184" y="7"/>
                    </a:cubicBezTo>
                    <a:cubicBezTo>
                      <a:pt x="131" y="8"/>
                      <a:pt x="82" y="38"/>
                      <a:pt x="55" y="86"/>
                    </a:cubicBezTo>
                    <a:cubicBezTo>
                      <a:pt x="0" y="182"/>
                      <a:pt x="41" y="323"/>
                      <a:pt x="95" y="401"/>
                    </a:cubicBezTo>
                    <a:cubicBezTo>
                      <a:pt x="121" y="439"/>
                      <a:pt x="153" y="482"/>
                      <a:pt x="194" y="480"/>
                    </a:cubicBezTo>
                    <a:cubicBezTo>
                      <a:pt x="234" y="479"/>
                      <a:pt x="248" y="455"/>
                      <a:pt x="296" y="455"/>
                    </a:cubicBezTo>
                    <a:cubicBezTo>
                      <a:pt x="344" y="454"/>
                      <a:pt x="358" y="480"/>
                      <a:pt x="400" y="479"/>
                    </a:cubicBezTo>
                    <a:cubicBezTo>
                      <a:pt x="443" y="478"/>
                      <a:pt x="470" y="440"/>
                      <a:pt x="496" y="402"/>
                    </a:cubicBezTo>
                    <a:cubicBezTo>
                      <a:pt x="526" y="358"/>
                      <a:pt x="538" y="315"/>
                      <a:pt x="539" y="313"/>
                    </a:cubicBezTo>
                    <a:cubicBezTo>
                      <a:pt x="538" y="313"/>
                      <a:pt x="456" y="281"/>
                      <a:pt x="455" y="186"/>
                    </a:cubicBezTo>
                  </a:path>
                </a:pathLst>
              </a:custGeom>
              <a:solidFill>
                <a:srgbClr val="000000"/>
              </a:solidFill>
              <a:ln>
                <a:noFill/>
              </a:ln>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1" name="Freeform 50"/>
              <p:cNvSpPr>
                <a:spLocks/>
              </p:cNvSpPr>
              <p:nvPr/>
            </p:nvSpPr>
            <p:spPr bwMode="black">
              <a:xfrm>
                <a:off x="996950" y="1300163"/>
                <a:ext cx="288925" cy="317500"/>
              </a:xfrm>
              <a:custGeom>
                <a:avLst/>
                <a:gdLst>
                  <a:gd name="T0" fmla="*/ 98 w 134"/>
                  <a:gd name="T1" fmla="*/ 100 h 147"/>
                  <a:gd name="T2" fmla="*/ 130 w 134"/>
                  <a:gd name="T3" fmla="*/ 0 h 147"/>
                  <a:gd name="T4" fmla="*/ 38 w 134"/>
                  <a:gd name="T5" fmla="*/ 47 h 147"/>
                  <a:gd name="T6" fmla="*/ 5 w 134"/>
                  <a:gd name="T7" fmla="*/ 144 h 147"/>
                  <a:gd name="T8" fmla="*/ 98 w 134"/>
                  <a:gd name="T9" fmla="*/ 100 h 147"/>
                </a:gdLst>
                <a:ahLst/>
                <a:cxnLst>
                  <a:cxn ang="0">
                    <a:pos x="T0" y="T1"/>
                  </a:cxn>
                  <a:cxn ang="0">
                    <a:pos x="T2" y="T3"/>
                  </a:cxn>
                  <a:cxn ang="0">
                    <a:pos x="T4" y="T5"/>
                  </a:cxn>
                  <a:cxn ang="0">
                    <a:pos x="T6" y="T7"/>
                  </a:cxn>
                  <a:cxn ang="0">
                    <a:pos x="T8" y="T9"/>
                  </a:cxn>
                </a:cxnLst>
                <a:rect l="0" t="0" r="r" b="b"/>
                <a:pathLst>
                  <a:path w="134" h="147">
                    <a:moveTo>
                      <a:pt x="98" y="100"/>
                    </a:moveTo>
                    <a:cubicBezTo>
                      <a:pt x="120" y="73"/>
                      <a:pt x="134" y="36"/>
                      <a:pt x="130" y="0"/>
                    </a:cubicBezTo>
                    <a:cubicBezTo>
                      <a:pt x="99" y="1"/>
                      <a:pt x="61" y="21"/>
                      <a:pt x="38" y="47"/>
                    </a:cubicBezTo>
                    <a:cubicBezTo>
                      <a:pt x="18" y="71"/>
                      <a:pt x="0" y="108"/>
                      <a:pt x="5" y="144"/>
                    </a:cubicBezTo>
                    <a:cubicBezTo>
                      <a:pt x="40" y="147"/>
                      <a:pt x="76" y="126"/>
                      <a:pt x="98" y="100"/>
                    </a:cubicBezTo>
                  </a:path>
                </a:pathLst>
              </a:custGeom>
              <a:solidFill>
                <a:srgbClr val="000000"/>
              </a:solidFill>
              <a:ln>
                <a:noFill/>
              </a:ln>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grpSp>
      </p:grpSp>
      <p:grpSp>
        <p:nvGrpSpPr>
          <p:cNvPr id="24" name="Group 23"/>
          <p:cNvGrpSpPr/>
          <p:nvPr/>
        </p:nvGrpSpPr>
        <p:grpSpPr>
          <a:xfrm>
            <a:off x="1415576" y="5732143"/>
            <a:ext cx="1673577" cy="1294307"/>
            <a:chOff x="1415867" y="5572152"/>
            <a:chExt cx="1622001" cy="1254419"/>
          </a:xfrm>
        </p:grpSpPr>
        <p:grpSp>
          <p:nvGrpSpPr>
            <p:cNvPr id="22" name="Group 21"/>
            <p:cNvGrpSpPr/>
            <p:nvPr/>
          </p:nvGrpSpPr>
          <p:grpSpPr>
            <a:xfrm rot="264667" flipH="1" flipV="1">
              <a:off x="1573177" y="5572152"/>
              <a:ext cx="1232370" cy="1254419"/>
              <a:chOff x="1689290" y="5634216"/>
              <a:chExt cx="1110860" cy="1130733"/>
            </a:xfrm>
          </p:grpSpPr>
          <p:grpSp>
            <p:nvGrpSpPr>
              <p:cNvPr id="6" name="Group 4"/>
              <p:cNvGrpSpPr>
                <a:grpSpLocks noChangeAspect="1"/>
              </p:cNvGrpSpPr>
              <p:nvPr/>
            </p:nvGrpSpPr>
            <p:grpSpPr bwMode="auto">
              <a:xfrm rot="19703189">
                <a:off x="1689290" y="5634216"/>
                <a:ext cx="1110860" cy="1130733"/>
                <a:chOff x="766" y="3573"/>
                <a:chExt cx="559" cy="569"/>
              </a:xfrm>
            </p:grpSpPr>
            <p:sp>
              <p:nvSpPr>
                <p:cNvPr id="17" name="Freeform 5"/>
                <p:cNvSpPr>
                  <a:spLocks noEditPoints="1"/>
                </p:cNvSpPr>
                <p:nvPr/>
              </p:nvSpPr>
              <p:spPr bwMode="auto">
                <a:xfrm>
                  <a:off x="977" y="3794"/>
                  <a:ext cx="348" cy="348"/>
                </a:xfrm>
                <a:custGeom>
                  <a:avLst/>
                  <a:gdLst>
                    <a:gd name="T0" fmla="*/ 52 w 56"/>
                    <a:gd name="T1" fmla="*/ 24 h 56"/>
                    <a:gd name="T2" fmla="*/ 48 w 56"/>
                    <a:gd name="T3" fmla="*/ 14 h 56"/>
                    <a:gd name="T4" fmla="*/ 51 w 56"/>
                    <a:gd name="T5" fmla="*/ 11 h 56"/>
                    <a:gd name="T6" fmla="*/ 45 w 56"/>
                    <a:gd name="T7" fmla="*/ 5 h 56"/>
                    <a:gd name="T8" fmla="*/ 42 w 56"/>
                    <a:gd name="T9" fmla="*/ 8 h 56"/>
                    <a:gd name="T10" fmla="*/ 32 w 56"/>
                    <a:gd name="T11" fmla="*/ 4 h 56"/>
                    <a:gd name="T12" fmla="*/ 32 w 56"/>
                    <a:gd name="T13" fmla="*/ 0 h 56"/>
                    <a:gd name="T14" fmla="*/ 24 w 56"/>
                    <a:gd name="T15" fmla="*/ 0 h 56"/>
                    <a:gd name="T16" fmla="*/ 24 w 56"/>
                    <a:gd name="T17" fmla="*/ 4 h 56"/>
                    <a:gd name="T18" fmla="*/ 14 w 56"/>
                    <a:gd name="T19" fmla="*/ 8 h 56"/>
                    <a:gd name="T20" fmla="*/ 11 w 56"/>
                    <a:gd name="T21" fmla="*/ 5 h 56"/>
                    <a:gd name="T22" fmla="*/ 5 w 56"/>
                    <a:gd name="T23" fmla="*/ 11 h 56"/>
                    <a:gd name="T24" fmla="*/ 8 w 56"/>
                    <a:gd name="T25" fmla="*/ 14 h 56"/>
                    <a:gd name="T26" fmla="*/ 4 w 56"/>
                    <a:gd name="T27" fmla="*/ 24 h 56"/>
                    <a:gd name="T28" fmla="*/ 0 w 56"/>
                    <a:gd name="T29" fmla="*/ 24 h 56"/>
                    <a:gd name="T30" fmla="*/ 0 w 56"/>
                    <a:gd name="T31" fmla="*/ 32 h 56"/>
                    <a:gd name="T32" fmla="*/ 4 w 56"/>
                    <a:gd name="T33" fmla="*/ 32 h 56"/>
                    <a:gd name="T34" fmla="*/ 8 w 56"/>
                    <a:gd name="T35" fmla="*/ 42 h 56"/>
                    <a:gd name="T36" fmla="*/ 5 w 56"/>
                    <a:gd name="T37" fmla="*/ 45 h 56"/>
                    <a:gd name="T38" fmla="*/ 11 w 56"/>
                    <a:gd name="T39" fmla="*/ 51 h 56"/>
                    <a:gd name="T40" fmla="*/ 14 w 56"/>
                    <a:gd name="T41" fmla="*/ 48 h 56"/>
                    <a:gd name="T42" fmla="*/ 24 w 56"/>
                    <a:gd name="T43" fmla="*/ 52 h 56"/>
                    <a:gd name="T44" fmla="*/ 24 w 56"/>
                    <a:gd name="T45" fmla="*/ 56 h 56"/>
                    <a:gd name="T46" fmla="*/ 32 w 56"/>
                    <a:gd name="T47" fmla="*/ 56 h 56"/>
                    <a:gd name="T48" fmla="*/ 32 w 56"/>
                    <a:gd name="T49" fmla="*/ 52 h 56"/>
                    <a:gd name="T50" fmla="*/ 42 w 56"/>
                    <a:gd name="T51" fmla="*/ 48 h 56"/>
                    <a:gd name="T52" fmla="*/ 45 w 56"/>
                    <a:gd name="T53" fmla="*/ 51 h 56"/>
                    <a:gd name="T54" fmla="*/ 51 w 56"/>
                    <a:gd name="T55" fmla="*/ 45 h 56"/>
                    <a:gd name="T56" fmla="*/ 48 w 56"/>
                    <a:gd name="T57" fmla="*/ 42 h 56"/>
                    <a:gd name="T58" fmla="*/ 52 w 56"/>
                    <a:gd name="T59" fmla="*/ 32 h 56"/>
                    <a:gd name="T60" fmla="*/ 56 w 56"/>
                    <a:gd name="T61" fmla="*/ 32 h 56"/>
                    <a:gd name="T62" fmla="*/ 56 w 56"/>
                    <a:gd name="T63" fmla="*/ 24 h 56"/>
                    <a:gd name="T64" fmla="*/ 52 w 56"/>
                    <a:gd name="T65" fmla="*/ 24 h 56"/>
                    <a:gd name="T66" fmla="*/ 28 w 56"/>
                    <a:gd name="T67" fmla="*/ 44 h 56"/>
                    <a:gd name="T68" fmla="*/ 12 w 56"/>
                    <a:gd name="T69" fmla="*/ 28 h 56"/>
                    <a:gd name="T70" fmla="*/ 28 w 56"/>
                    <a:gd name="T71" fmla="*/ 12 h 56"/>
                    <a:gd name="T72" fmla="*/ 44 w 56"/>
                    <a:gd name="T73" fmla="*/ 28 h 56"/>
                    <a:gd name="T74" fmla="*/ 28 w 56"/>
                    <a:gd name="T75" fmla="*/ 44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6" h="56">
                      <a:moveTo>
                        <a:pt x="52" y="24"/>
                      </a:moveTo>
                      <a:cubicBezTo>
                        <a:pt x="51" y="20"/>
                        <a:pt x="50" y="17"/>
                        <a:pt x="48" y="14"/>
                      </a:cubicBezTo>
                      <a:cubicBezTo>
                        <a:pt x="51" y="11"/>
                        <a:pt x="51" y="11"/>
                        <a:pt x="51" y="11"/>
                      </a:cubicBezTo>
                      <a:cubicBezTo>
                        <a:pt x="45" y="5"/>
                        <a:pt x="45" y="5"/>
                        <a:pt x="45" y="5"/>
                      </a:cubicBezTo>
                      <a:cubicBezTo>
                        <a:pt x="42" y="8"/>
                        <a:pt x="42" y="8"/>
                        <a:pt x="42" y="8"/>
                      </a:cubicBezTo>
                      <a:cubicBezTo>
                        <a:pt x="39" y="6"/>
                        <a:pt x="36" y="5"/>
                        <a:pt x="32" y="4"/>
                      </a:cubicBezTo>
                      <a:cubicBezTo>
                        <a:pt x="32" y="0"/>
                        <a:pt x="32" y="0"/>
                        <a:pt x="32" y="0"/>
                      </a:cubicBezTo>
                      <a:cubicBezTo>
                        <a:pt x="24" y="0"/>
                        <a:pt x="24" y="0"/>
                        <a:pt x="24" y="0"/>
                      </a:cubicBezTo>
                      <a:cubicBezTo>
                        <a:pt x="24" y="4"/>
                        <a:pt x="24" y="4"/>
                        <a:pt x="24" y="4"/>
                      </a:cubicBezTo>
                      <a:cubicBezTo>
                        <a:pt x="20" y="5"/>
                        <a:pt x="17" y="6"/>
                        <a:pt x="14" y="8"/>
                      </a:cubicBezTo>
                      <a:cubicBezTo>
                        <a:pt x="11" y="5"/>
                        <a:pt x="11" y="5"/>
                        <a:pt x="11" y="5"/>
                      </a:cubicBezTo>
                      <a:cubicBezTo>
                        <a:pt x="5" y="11"/>
                        <a:pt x="5" y="11"/>
                        <a:pt x="5" y="11"/>
                      </a:cubicBezTo>
                      <a:cubicBezTo>
                        <a:pt x="8" y="14"/>
                        <a:pt x="8" y="14"/>
                        <a:pt x="8" y="14"/>
                      </a:cubicBezTo>
                      <a:cubicBezTo>
                        <a:pt x="6" y="17"/>
                        <a:pt x="5" y="20"/>
                        <a:pt x="4" y="24"/>
                      </a:cubicBezTo>
                      <a:cubicBezTo>
                        <a:pt x="0" y="24"/>
                        <a:pt x="0" y="24"/>
                        <a:pt x="0" y="24"/>
                      </a:cubicBezTo>
                      <a:cubicBezTo>
                        <a:pt x="0" y="32"/>
                        <a:pt x="0" y="32"/>
                        <a:pt x="0" y="32"/>
                      </a:cubicBezTo>
                      <a:cubicBezTo>
                        <a:pt x="4" y="32"/>
                        <a:pt x="4" y="32"/>
                        <a:pt x="4" y="32"/>
                      </a:cubicBezTo>
                      <a:cubicBezTo>
                        <a:pt x="5" y="36"/>
                        <a:pt x="6" y="39"/>
                        <a:pt x="8" y="42"/>
                      </a:cubicBezTo>
                      <a:cubicBezTo>
                        <a:pt x="5" y="45"/>
                        <a:pt x="5" y="45"/>
                        <a:pt x="5" y="45"/>
                      </a:cubicBezTo>
                      <a:cubicBezTo>
                        <a:pt x="11" y="51"/>
                        <a:pt x="11" y="51"/>
                        <a:pt x="11" y="51"/>
                      </a:cubicBezTo>
                      <a:cubicBezTo>
                        <a:pt x="14" y="48"/>
                        <a:pt x="14" y="48"/>
                        <a:pt x="14" y="48"/>
                      </a:cubicBezTo>
                      <a:cubicBezTo>
                        <a:pt x="17" y="50"/>
                        <a:pt x="20" y="51"/>
                        <a:pt x="24" y="52"/>
                      </a:cubicBezTo>
                      <a:cubicBezTo>
                        <a:pt x="24" y="56"/>
                        <a:pt x="24" y="56"/>
                        <a:pt x="24" y="56"/>
                      </a:cubicBezTo>
                      <a:cubicBezTo>
                        <a:pt x="32" y="56"/>
                        <a:pt x="32" y="56"/>
                        <a:pt x="32" y="56"/>
                      </a:cubicBezTo>
                      <a:cubicBezTo>
                        <a:pt x="32" y="52"/>
                        <a:pt x="32" y="52"/>
                        <a:pt x="32" y="52"/>
                      </a:cubicBezTo>
                      <a:cubicBezTo>
                        <a:pt x="36" y="51"/>
                        <a:pt x="39" y="50"/>
                        <a:pt x="42" y="48"/>
                      </a:cubicBezTo>
                      <a:cubicBezTo>
                        <a:pt x="45" y="51"/>
                        <a:pt x="45" y="51"/>
                        <a:pt x="45" y="51"/>
                      </a:cubicBezTo>
                      <a:cubicBezTo>
                        <a:pt x="51" y="45"/>
                        <a:pt x="51" y="45"/>
                        <a:pt x="51" y="45"/>
                      </a:cubicBezTo>
                      <a:cubicBezTo>
                        <a:pt x="48" y="42"/>
                        <a:pt x="48" y="42"/>
                        <a:pt x="48" y="42"/>
                      </a:cubicBezTo>
                      <a:cubicBezTo>
                        <a:pt x="50" y="39"/>
                        <a:pt x="51" y="36"/>
                        <a:pt x="52" y="32"/>
                      </a:cubicBezTo>
                      <a:cubicBezTo>
                        <a:pt x="56" y="32"/>
                        <a:pt x="56" y="32"/>
                        <a:pt x="56" y="32"/>
                      </a:cubicBezTo>
                      <a:cubicBezTo>
                        <a:pt x="56" y="24"/>
                        <a:pt x="56" y="24"/>
                        <a:pt x="56" y="24"/>
                      </a:cubicBezTo>
                      <a:lnTo>
                        <a:pt x="52" y="24"/>
                      </a:lnTo>
                      <a:close/>
                      <a:moveTo>
                        <a:pt x="28" y="44"/>
                      </a:moveTo>
                      <a:cubicBezTo>
                        <a:pt x="19" y="44"/>
                        <a:pt x="12" y="37"/>
                        <a:pt x="12" y="28"/>
                      </a:cubicBezTo>
                      <a:cubicBezTo>
                        <a:pt x="12" y="19"/>
                        <a:pt x="19" y="12"/>
                        <a:pt x="28" y="12"/>
                      </a:cubicBezTo>
                      <a:cubicBezTo>
                        <a:pt x="37" y="12"/>
                        <a:pt x="44" y="19"/>
                        <a:pt x="44" y="28"/>
                      </a:cubicBezTo>
                      <a:cubicBezTo>
                        <a:pt x="44" y="37"/>
                        <a:pt x="37" y="44"/>
                        <a:pt x="28" y="4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8" name="Freeform 6"/>
                <p:cNvSpPr>
                  <a:spLocks noEditPoints="1"/>
                </p:cNvSpPr>
                <p:nvPr/>
              </p:nvSpPr>
              <p:spPr bwMode="auto">
                <a:xfrm>
                  <a:off x="766" y="3573"/>
                  <a:ext cx="312" cy="312"/>
                </a:xfrm>
                <a:custGeom>
                  <a:avLst/>
                  <a:gdLst>
                    <a:gd name="T0" fmla="*/ 47 w 54"/>
                    <a:gd name="T1" fmla="*/ 14 h 54"/>
                    <a:gd name="T2" fmla="*/ 40 w 54"/>
                    <a:gd name="T3" fmla="*/ 7 h 54"/>
                    <a:gd name="T4" fmla="*/ 41 w 54"/>
                    <a:gd name="T5" fmla="*/ 3 h 54"/>
                    <a:gd name="T6" fmla="*/ 34 w 54"/>
                    <a:gd name="T7" fmla="*/ 0 h 54"/>
                    <a:gd name="T8" fmla="*/ 32 w 54"/>
                    <a:gd name="T9" fmla="*/ 4 h 54"/>
                    <a:gd name="T10" fmla="*/ 22 w 54"/>
                    <a:gd name="T11" fmla="*/ 4 h 54"/>
                    <a:gd name="T12" fmla="*/ 20 w 54"/>
                    <a:gd name="T13" fmla="*/ 0 h 54"/>
                    <a:gd name="T14" fmla="*/ 13 w 54"/>
                    <a:gd name="T15" fmla="*/ 3 h 54"/>
                    <a:gd name="T16" fmla="*/ 14 w 54"/>
                    <a:gd name="T17" fmla="*/ 7 h 54"/>
                    <a:gd name="T18" fmla="*/ 7 w 54"/>
                    <a:gd name="T19" fmla="*/ 14 h 54"/>
                    <a:gd name="T20" fmla="*/ 3 w 54"/>
                    <a:gd name="T21" fmla="*/ 13 h 54"/>
                    <a:gd name="T22" fmla="*/ 0 w 54"/>
                    <a:gd name="T23" fmla="*/ 20 h 54"/>
                    <a:gd name="T24" fmla="*/ 4 w 54"/>
                    <a:gd name="T25" fmla="*/ 22 h 54"/>
                    <a:gd name="T26" fmla="*/ 4 w 54"/>
                    <a:gd name="T27" fmla="*/ 32 h 54"/>
                    <a:gd name="T28" fmla="*/ 0 w 54"/>
                    <a:gd name="T29" fmla="*/ 34 h 54"/>
                    <a:gd name="T30" fmla="*/ 3 w 54"/>
                    <a:gd name="T31" fmla="*/ 41 h 54"/>
                    <a:gd name="T32" fmla="*/ 7 w 54"/>
                    <a:gd name="T33" fmla="*/ 40 h 54"/>
                    <a:gd name="T34" fmla="*/ 14 w 54"/>
                    <a:gd name="T35" fmla="*/ 47 h 54"/>
                    <a:gd name="T36" fmla="*/ 13 w 54"/>
                    <a:gd name="T37" fmla="*/ 51 h 54"/>
                    <a:gd name="T38" fmla="*/ 20 w 54"/>
                    <a:gd name="T39" fmla="*/ 54 h 54"/>
                    <a:gd name="T40" fmla="*/ 22 w 54"/>
                    <a:gd name="T41" fmla="*/ 50 h 54"/>
                    <a:gd name="T42" fmla="*/ 32 w 54"/>
                    <a:gd name="T43" fmla="*/ 50 h 54"/>
                    <a:gd name="T44" fmla="*/ 34 w 54"/>
                    <a:gd name="T45" fmla="*/ 54 h 54"/>
                    <a:gd name="T46" fmla="*/ 41 w 54"/>
                    <a:gd name="T47" fmla="*/ 51 h 54"/>
                    <a:gd name="T48" fmla="*/ 40 w 54"/>
                    <a:gd name="T49" fmla="*/ 47 h 54"/>
                    <a:gd name="T50" fmla="*/ 47 w 54"/>
                    <a:gd name="T51" fmla="*/ 40 h 54"/>
                    <a:gd name="T52" fmla="*/ 51 w 54"/>
                    <a:gd name="T53" fmla="*/ 41 h 54"/>
                    <a:gd name="T54" fmla="*/ 54 w 54"/>
                    <a:gd name="T55" fmla="*/ 34 h 54"/>
                    <a:gd name="T56" fmla="*/ 50 w 54"/>
                    <a:gd name="T57" fmla="*/ 32 h 54"/>
                    <a:gd name="T58" fmla="*/ 50 w 54"/>
                    <a:gd name="T59" fmla="*/ 22 h 54"/>
                    <a:gd name="T60" fmla="*/ 54 w 54"/>
                    <a:gd name="T61" fmla="*/ 20 h 54"/>
                    <a:gd name="T62" fmla="*/ 51 w 54"/>
                    <a:gd name="T63" fmla="*/ 13 h 54"/>
                    <a:gd name="T64" fmla="*/ 47 w 54"/>
                    <a:gd name="T65" fmla="*/ 14 h 54"/>
                    <a:gd name="T66" fmla="*/ 33 w 54"/>
                    <a:gd name="T67" fmla="*/ 42 h 54"/>
                    <a:gd name="T68" fmla="*/ 12 w 54"/>
                    <a:gd name="T69" fmla="*/ 33 h 54"/>
                    <a:gd name="T70" fmla="*/ 21 w 54"/>
                    <a:gd name="T71" fmla="*/ 12 h 54"/>
                    <a:gd name="T72" fmla="*/ 42 w 54"/>
                    <a:gd name="T73" fmla="*/ 21 h 54"/>
                    <a:gd name="T74" fmla="*/ 33 w 54"/>
                    <a:gd name="T75" fmla="*/ 4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4" h="54">
                      <a:moveTo>
                        <a:pt x="47" y="14"/>
                      </a:moveTo>
                      <a:cubicBezTo>
                        <a:pt x="45" y="11"/>
                        <a:pt x="43" y="9"/>
                        <a:pt x="40" y="7"/>
                      </a:cubicBezTo>
                      <a:cubicBezTo>
                        <a:pt x="41" y="3"/>
                        <a:pt x="41" y="3"/>
                        <a:pt x="41" y="3"/>
                      </a:cubicBezTo>
                      <a:cubicBezTo>
                        <a:pt x="34" y="0"/>
                        <a:pt x="34" y="0"/>
                        <a:pt x="34" y="0"/>
                      </a:cubicBezTo>
                      <a:cubicBezTo>
                        <a:pt x="32" y="4"/>
                        <a:pt x="32" y="4"/>
                        <a:pt x="32" y="4"/>
                      </a:cubicBezTo>
                      <a:cubicBezTo>
                        <a:pt x="29" y="3"/>
                        <a:pt x="25" y="3"/>
                        <a:pt x="22" y="4"/>
                      </a:cubicBezTo>
                      <a:cubicBezTo>
                        <a:pt x="20" y="0"/>
                        <a:pt x="20" y="0"/>
                        <a:pt x="20" y="0"/>
                      </a:cubicBezTo>
                      <a:cubicBezTo>
                        <a:pt x="13" y="3"/>
                        <a:pt x="13" y="3"/>
                        <a:pt x="13" y="3"/>
                      </a:cubicBezTo>
                      <a:cubicBezTo>
                        <a:pt x="14" y="7"/>
                        <a:pt x="14" y="7"/>
                        <a:pt x="14" y="7"/>
                      </a:cubicBezTo>
                      <a:cubicBezTo>
                        <a:pt x="11" y="9"/>
                        <a:pt x="9" y="11"/>
                        <a:pt x="7" y="14"/>
                      </a:cubicBezTo>
                      <a:cubicBezTo>
                        <a:pt x="3" y="13"/>
                        <a:pt x="3" y="13"/>
                        <a:pt x="3" y="13"/>
                      </a:cubicBezTo>
                      <a:cubicBezTo>
                        <a:pt x="0" y="20"/>
                        <a:pt x="0" y="20"/>
                        <a:pt x="0" y="20"/>
                      </a:cubicBezTo>
                      <a:cubicBezTo>
                        <a:pt x="4" y="22"/>
                        <a:pt x="4" y="22"/>
                        <a:pt x="4" y="22"/>
                      </a:cubicBezTo>
                      <a:cubicBezTo>
                        <a:pt x="3" y="25"/>
                        <a:pt x="3" y="29"/>
                        <a:pt x="4" y="32"/>
                      </a:cubicBezTo>
                      <a:cubicBezTo>
                        <a:pt x="0" y="34"/>
                        <a:pt x="0" y="34"/>
                        <a:pt x="0" y="34"/>
                      </a:cubicBezTo>
                      <a:cubicBezTo>
                        <a:pt x="3" y="41"/>
                        <a:pt x="3" y="41"/>
                        <a:pt x="3" y="41"/>
                      </a:cubicBezTo>
                      <a:cubicBezTo>
                        <a:pt x="7" y="40"/>
                        <a:pt x="7" y="40"/>
                        <a:pt x="7" y="40"/>
                      </a:cubicBezTo>
                      <a:cubicBezTo>
                        <a:pt x="9" y="43"/>
                        <a:pt x="11" y="45"/>
                        <a:pt x="14" y="47"/>
                      </a:cubicBezTo>
                      <a:cubicBezTo>
                        <a:pt x="13" y="51"/>
                        <a:pt x="13" y="51"/>
                        <a:pt x="13" y="51"/>
                      </a:cubicBezTo>
                      <a:cubicBezTo>
                        <a:pt x="20" y="54"/>
                        <a:pt x="20" y="54"/>
                        <a:pt x="20" y="54"/>
                      </a:cubicBezTo>
                      <a:cubicBezTo>
                        <a:pt x="22" y="50"/>
                        <a:pt x="22" y="50"/>
                        <a:pt x="22" y="50"/>
                      </a:cubicBezTo>
                      <a:cubicBezTo>
                        <a:pt x="25" y="51"/>
                        <a:pt x="29" y="51"/>
                        <a:pt x="32" y="50"/>
                      </a:cubicBezTo>
                      <a:cubicBezTo>
                        <a:pt x="34" y="54"/>
                        <a:pt x="34" y="54"/>
                        <a:pt x="34" y="54"/>
                      </a:cubicBezTo>
                      <a:cubicBezTo>
                        <a:pt x="41" y="51"/>
                        <a:pt x="41" y="51"/>
                        <a:pt x="41" y="51"/>
                      </a:cubicBezTo>
                      <a:cubicBezTo>
                        <a:pt x="40" y="47"/>
                        <a:pt x="40" y="47"/>
                        <a:pt x="40" y="47"/>
                      </a:cubicBezTo>
                      <a:cubicBezTo>
                        <a:pt x="43" y="45"/>
                        <a:pt x="45" y="43"/>
                        <a:pt x="47" y="40"/>
                      </a:cubicBezTo>
                      <a:cubicBezTo>
                        <a:pt x="51" y="41"/>
                        <a:pt x="51" y="41"/>
                        <a:pt x="51" y="41"/>
                      </a:cubicBezTo>
                      <a:cubicBezTo>
                        <a:pt x="54" y="34"/>
                        <a:pt x="54" y="34"/>
                        <a:pt x="54" y="34"/>
                      </a:cubicBezTo>
                      <a:cubicBezTo>
                        <a:pt x="50" y="32"/>
                        <a:pt x="50" y="32"/>
                        <a:pt x="50" y="32"/>
                      </a:cubicBezTo>
                      <a:cubicBezTo>
                        <a:pt x="51" y="29"/>
                        <a:pt x="51" y="25"/>
                        <a:pt x="50" y="22"/>
                      </a:cubicBezTo>
                      <a:cubicBezTo>
                        <a:pt x="54" y="20"/>
                        <a:pt x="54" y="20"/>
                        <a:pt x="54" y="20"/>
                      </a:cubicBezTo>
                      <a:cubicBezTo>
                        <a:pt x="51" y="13"/>
                        <a:pt x="51" y="13"/>
                        <a:pt x="51" y="13"/>
                      </a:cubicBezTo>
                      <a:lnTo>
                        <a:pt x="47" y="14"/>
                      </a:lnTo>
                      <a:close/>
                      <a:moveTo>
                        <a:pt x="33" y="42"/>
                      </a:moveTo>
                      <a:cubicBezTo>
                        <a:pt x="25" y="45"/>
                        <a:pt x="16" y="41"/>
                        <a:pt x="12" y="33"/>
                      </a:cubicBezTo>
                      <a:cubicBezTo>
                        <a:pt x="9" y="25"/>
                        <a:pt x="13" y="16"/>
                        <a:pt x="21" y="12"/>
                      </a:cubicBezTo>
                      <a:cubicBezTo>
                        <a:pt x="29" y="9"/>
                        <a:pt x="38" y="13"/>
                        <a:pt x="42" y="21"/>
                      </a:cubicBezTo>
                      <a:cubicBezTo>
                        <a:pt x="45" y="29"/>
                        <a:pt x="41" y="38"/>
                        <a:pt x="33" y="4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21" name="Oval 20"/>
              <p:cNvSpPr/>
              <p:nvPr/>
            </p:nvSpPr>
            <p:spPr bwMode="auto">
              <a:xfrm>
                <a:off x="1702592" y="5899333"/>
                <a:ext cx="410452" cy="410452"/>
              </a:xfrm>
              <a:prstGeom prst="ellipse">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2" name="Oval 51"/>
              <p:cNvSpPr/>
              <p:nvPr/>
            </p:nvSpPr>
            <p:spPr bwMode="auto">
              <a:xfrm>
                <a:off x="2330555" y="6048393"/>
                <a:ext cx="447553" cy="447553"/>
              </a:xfrm>
              <a:prstGeom prst="ellipse">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3" name="TextBox 22"/>
            <p:cNvSpPr txBox="1"/>
            <p:nvPr/>
          </p:nvSpPr>
          <p:spPr>
            <a:xfrm>
              <a:off x="1415867" y="5777408"/>
              <a:ext cx="880427" cy="683264"/>
            </a:xfrm>
            <a:prstGeom prst="rect">
              <a:avLst/>
            </a:prstGeom>
            <a:noFill/>
          </p:spPr>
          <p:txBody>
            <a:bodyPr wrap="square" lIns="186521" tIns="149217" rIns="186521" bIns="149217" rtlCol="0">
              <a:spAutoFit/>
            </a:bodyPr>
            <a:lstStyle/>
            <a:p>
              <a:pPr marL="0" marR="0" lvl="0" indent="0" algn="ctr" defTabSz="932597" rtl="0" eaLnBrk="1" fontAlgn="auto" latinLnBrk="0" hangingPunct="1">
                <a:lnSpc>
                  <a:spcPct val="90000"/>
                </a:lnSpc>
                <a:spcBef>
                  <a:spcPts val="0"/>
                </a:spcBef>
                <a:spcAft>
                  <a:spcPts val="612"/>
                </a:spcAft>
                <a:buClrTx/>
                <a:buSzTx/>
                <a:buFontTx/>
                <a:buNone/>
                <a:tabLst/>
                <a:defRPr/>
              </a:pPr>
              <a:r>
                <a:rPr kumimoji="0" lang="en-US" sz="1428" b="1" i="0" u="none" strike="noStrike" kern="0" cap="none" spc="0" normalizeH="0" baseline="0" noProof="0" dirty="0">
                  <a:ln>
                    <a:noFill/>
                  </a:ln>
                  <a:gradFill>
                    <a:gsLst>
                      <a:gs pos="2917">
                        <a:srgbClr val="FFFFFF"/>
                      </a:gs>
                      <a:gs pos="30000">
                        <a:srgbClr val="FFFFFF"/>
                      </a:gs>
                    </a:gsLst>
                    <a:lin ang="5400000" scaled="0"/>
                  </a:gradFill>
                  <a:effectLst/>
                  <a:uLnTx/>
                  <a:uFillTx/>
                  <a:latin typeface="Segoe UI"/>
                  <a:ea typeface="+mn-ea"/>
                  <a:cs typeface="Segoe UI Semibold" panose="020B0702040204020203" pitchFamily="34" charset="0"/>
                </a:rPr>
                <a:t>GET A</a:t>
              </a:r>
              <a:br>
                <a:rPr kumimoji="0" lang="en-US" sz="1428" b="1" i="0" u="none" strike="noStrike" kern="0" cap="none" spc="0" normalizeH="0" baseline="0" noProof="0" dirty="0">
                  <a:ln>
                    <a:noFill/>
                  </a:ln>
                  <a:gradFill>
                    <a:gsLst>
                      <a:gs pos="2917">
                        <a:srgbClr val="FFFFFF"/>
                      </a:gs>
                      <a:gs pos="30000">
                        <a:srgbClr val="FFFFFF"/>
                      </a:gs>
                    </a:gsLst>
                    <a:lin ang="5400000" scaled="0"/>
                  </a:gradFill>
                  <a:effectLst/>
                  <a:uLnTx/>
                  <a:uFillTx/>
                  <a:latin typeface="Segoe UI"/>
                  <a:ea typeface="+mn-ea"/>
                  <a:cs typeface="Segoe UI Semibold" panose="020B0702040204020203" pitchFamily="34" charset="0"/>
                </a:rPr>
              </a:br>
              <a:r>
                <a:rPr kumimoji="0" lang="en-US" sz="1428" b="1" i="0" u="none" strike="noStrike" kern="0" cap="none" spc="0" normalizeH="0" baseline="0" noProof="0" dirty="0">
                  <a:ln>
                    <a:noFill/>
                  </a:ln>
                  <a:gradFill>
                    <a:gsLst>
                      <a:gs pos="2917">
                        <a:srgbClr val="FFFFFF"/>
                      </a:gs>
                      <a:gs pos="30000">
                        <a:srgbClr val="FFFFFF"/>
                      </a:gs>
                    </a:gsLst>
                    <a:lin ang="5400000" scaled="0"/>
                  </a:gradFill>
                  <a:effectLst/>
                  <a:uLnTx/>
                  <a:uFillTx/>
                  <a:latin typeface="Segoe UI"/>
                  <a:ea typeface="+mn-ea"/>
                  <a:cs typeface="Segoe UI Semibold" panose="020B0702040204020203" pitchFamily="34" charset="0"/>
                </a:rPr>
                <a:t> KEY</a:t>
              </a:r>
            </a:p>
          </p:txBody>
        </p:sp>
        <p:sp>
          <p:nvSpPr>
            <p:cNvPr id="53" name="TextBox 52"/>
            <p:cNvSpPr txBox="1"/>
            <p:nvPr/>
          </p:nvSpPr>
          <p:spPr>
            <a:xfrm>
              <a:off x="2105711" y="6093783"/>
              <a:ext cx="932157" cy="489365"/>
            </a:xfrm>
            <a:prstGeom prst="rect">
              <a:avLst/>
            </a:prstGeom>
            <a:noFill/>
          </p:spPr>
          <p:txBody>
            <a:bodyPr wrap="square" lIns="186521" tIns="149217" rIns="186521" bIns="149217" rtlCol="0">
              <a:spAutoFit/>
            </a:bodyPr>
            <a:lstStyle/>
            <a:p>
              <a:pPr marL="0" marR="0" lvl="0" indent="0" algn="ctr" defTabSz="932597" rtl="0" eaLnBrk="1" fontAlgn="auto" latinLnBrk="0" hangingPunct="1">
                <a:lnSpc>
                  <a:spcPct val="90000"/>
                </a:lnSpc>
                <a:spcBef>
                  <a:spcPts val="0"/>
                </a:spcBef>
                <a:spcAft>
                  <a:spcPts val="612"/>
                </a:spcAft>
                <a:buClrTx/>
                <a:buSzTx/>
                <a:buFontTx/>
                <a:buNone/>
                <a:tabLst/>
                <a:defRPr/>
              </a:pPr>
              <a:r>
                <a:rPr kumimoji="0" lang="en-US" sz="1428" b="1" i="0" u="none" strike="noStrike" kern="0" cap="none" spc="0" normalizeH="0" baseline="0" noProof="0" dirty="0">
                  <a:ln>
                    <a:noFill/>
                  </a:ln>
                  <a:gradFill>
                    <a:gsLst>
                      <a:gs pos="2917">
                        <a:srgbClr val="FFFFFF"/>
                      </a:gs>
                      <a:gs pos="30000">
                        <a:srgbClr val="FFFFFF"/>
                      </a:gs>
                    </a:gsLst>
                    <a:lin ang="5400000" scaled="0"/>
                  </a:gradFill>
                  <a:effectLst/>
                  <a:uLnTx/>
                  <a:uFillTx/>
                  <a:latin typeface="Segoe UI"/>
                  <a:ea typeface="+mn-ea"/>
                  <a:cs typeface="Segoe UI Semibold" panose="020B0702040204020203" pitchFamily="34" charset="0"/>
                </a:rPr>
                <a:t>BUILD</a:t>
              </a:r>
            </a:p>
          </p:txBody>
        </p:sp>
      </p:grpSp>
      <p:sp>
        <p:nvSpPr>
          <p:cNvPr id="3" name="Rectangle 2"/>
          <p:cNvSpPr/>
          <p:nvPr/>
        </p:nvSpPr>
        <p:spPr bwMode="auto">
          <a:xfrm>
            <a:off x="882" y="5861839"/>
            <a:ext cx="12159478" cy="1216244"/>
          </a:xfrm>
          <a:prstGeom prst="rect">
            <a:avLst/>
          </a:prstGeom>
          <a:solidFill>
            <a:srgbClr val="EAEAEA">
              <a:alpha val="3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1" name="Title 1"/>
          <p:cNvSpPr>
            <a:spLocks noGrp="1"/>
          </p:cNvSpPr>
          <p:nvPr>
            <p:ph type="title"/>
          </p:nvPr>
        </p:nvSpPr>
        <p:spPr>
          <a:xfrm>
            <a:off x="274639" y="295275"/>
            <a:ext cx="11889564" cy="1830387"/>
          </a:xfrm>
        </p:spPr>
        <p:txBody>
          <a:bodyPr/>
          <a:lstStyle/>
          <a:p>
            <a:r>
              <a:rPr lang="en-US" sz="4896" dirty="0">
                <a:gradFill>
                  <a:gsLst>
                    <a:gs pos="1250">
                      <a:schemeClr val="bg1"/>
                    </a:gs>
                    <a:gs pos="100000">
                      <a:schemeClr val="bg1"/>
                    </a:gs>
                  </a:gsLst>
                  <a:lin ang="5400000" scaled="0"/>
                </a:gradFill>
              </a:rPr>
              <a:t>Why Microsoft </a:t>
            </a:r>
            <a:br>
              <a:rPr lang="en-US" sz="4896" dirty="0">
                <a:gradFill>
                  <a:gsLst>
                    <a:gs pos="1250">
                      <a:schemeClr val="bg1"/>
                    </a:gs>
                    <a:gs pos="100000">
                      <a:schemeClr val="bg1"/>
                    </a:gs>
                  </a:gsLst>
                  <a:lin ang="5400000" scaled="0"/>
                </a:gradFill>
              </a:rPr>
            </a:br>
            <a:r>
              <a:rPr lang="en-US" sz="4896" dirty="0">
                <a:gradFill>
                  <a:gsLst>
                    <a:gs pos="1250">
                      <a:schemeClr val="bg1"/>
                    </a:gs>
                    <a:gs pos="100000">
                      <a:schemeClr val="bg1"/>
                    </a:gs>
                  </a:gsLst>
                  <a:lin ang="5400000" scaled="0"/>
                </a:gradFill>
              </a:rPr>
              <a:t>Cognitive Services ?</a:t>
            </a:r>
          </a:p>
        </p:txBody>
      </p:sp>
    </p:spTree>
    <p:extLst>
      <p:ext uri="{BB962C8B-B14F-4D97-AF65-F5344CB8AC3E}">
        <p14:creationId xmlns:p14="http://schemas.microsoft.com/office/powerpoint/2010/main" val="152075378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4816475" y="2567194"/>
            <a:ext cx="8275638" cy="1932837"/>
          </a:xfrm>
        </p:spPr>
        <p:txBody>
          <a:bodyPr/>
          <a:lstStyle/>
          <a:p>
            <a:pPr marL="0" indent="0">
              <a:buNone/>
            </a:pPr>
            <a:r>
              <a:rPr lang="en-US" sz="4400" kern="0" dirty="0"/>
              <a:t>Speech APIs powered by Bing</a:t>
            </a:r>
            <a:endParaRPr lang="en-US" sz="4400" dirty="0"/>
          </a:p>
          <a:p>
            <a:pPr marL="0" indent="0">
              <a:buNone/>
            </a:pPr>
            <a:r>
              <a:rPr lang="en-US" sz="3200" dirty="0">
                <a:latin typeface="+mn-lt"/>
              </a:rPr>
              <a:t>Voice Recognition (Speech to Text)</a:t>
            </a:r>
          </a:p>
          <a:p>
            <a:pPr marL="0" indent="0">
              <a:buNone/>
            </a:pPr>
            <a:r>
              <a:rPr lang="en-US" sz="3200" dirty="0">
                <a:latin typeface="+mn-lt"/>
              </a:rPr>
              <a:t>Voice Output (Text to Speech)</a:t>
            </a:r>
          </a:p>
        </p:txBody>
      </p:sp>
      <p:sp>
        <p:nvSpPr>
          <p:cNvPr id="22" name="Parallelogram 21"/>
          <p:cNvSpPr/>
          <p:nvPr/>
        </p:nvSpPr>
        <p:spPr bwMode="auto">
          <a:xfrm>
            <a:off x="2260420" y="1916112"/>
            <a:ext cx="2484374" cy="3124200"/>
          </a:xfrm>
          <a:prstGeom prst="parallelogram">
            <a:avLst>
              <a:gd name="adj" fmla="val 55592"/>
            </a:avLst>
          </a:prstGeom>
          <a:solidFill>
            <a:srgbClr val="D7D7D7"/>
          </a:solidFill>
          <a:ln w="9525" cap="flat" cmpd="sng" algn="ctr">
            <a:noFill/>
            <a:prstDash val="solid"/>
          </a:ln>
          <a:effectLst/>
        </p:spPr>
        <p:txBody>
          <a:bodyPr lIns="121725" tIns="60862" rIns="121725" bIns="60862" rtlCol="0" anchor="ctr"/>
          <a:lstStyle/>
          <a:p>
            <a:pPr defTabSz="914400"/>
            <a:endParaRPr lang="en-US" sz="1400" kern="0" dirty="0">
              <a:solidFill>
                <a:srgbClr val="FFFFFF"/>
              </a:solidFill>
            </a:endParaRPr>
          </a:p>
        </p:txBody>
      </p:sp>
      <p:grpSp>
        <p:nvGrpSpPr>
          <p:cNvPr id="5" name="Group 4"/>
          <p:cNvGrpSpPr/>
          <p:nvPr/>
        </p:nvGrpSpPr>
        <p:grpSpPr>
          <a:xfrm>
            <a:off x="-17463" y="1916112"/>
            <a:ext cx="3664152" cy="3124200"/>
            <a:chOff x="-17463" y="1916112"/>
            <a:chExt cx="3664152" cy="3124200"/>
          </a:xfrm>
        </p:grpSpPr>
        <p:sp>
          <p:nvSpPr>
            <p:cNvPr id="24" name="Flowchart: Process 8"/>
            <p:cNvSpPr/>
            <p:nvPr/>
          </p:nvSpPr>
          <p:spPr bwMode="auto">
            <a:xfrm flipH="1" flipV="1">
              <a:off x="-17463" y="1916112"/>
              <a:ext cx="3664152" cy="312420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127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78 w 10000"/>
                <a:gd name="connsiteY4" fmla="*/ 0 h 10000"/>
                <a:gd name="connsiteX0" fmla="*/ 126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68 w 10000"/>
                <a:gd name="connsiteY4" fmla="*/ 0 h 10000"/>
                <a:gd name="connsiteX0" fmla="*/ 3729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372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3729" y="0"/>
                  </a:moveTo>
                  <a:lnTo>
                    <a:pt x="10000" y="0"/>
                  </a:lnTo>
                  <a:lnTo>
                    <a:pt x="10000" y="10000"/>
                  </a:lnTo>
                  <a:lnTo>
                    <a:pt x="0" y="10000"/>
                  </a:lnTo>
                  <a:lnTo>
                    <a:pt x="3729" y="0"/>
                  </a:lnTo>
                  <a:close/>
                </a:path>
              </a:pathLst>
            </a:cu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4"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2236" y="2867991"/>
              <a:ext cx="1569140" cy="1220442"/>
            </a:xfrm>
            <a:prstGeom prst="rect">
              <a:avLst/>
            </a:prstGeom>
          </p:spPr>
        </p:pic>
      </p:grpSp>
    </p:spTree>
    <p:extLst>
      <p:ext uri="{BB962C8B-B14F-4D97-AF65-F5344CB8AC3E}">
        <p14:creationId xmlns:p14="http://schemas.microsoft.com/office/powerpoint/2010/main" val="6590905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100"/>
                                  </p:stCondLst>
                                  <p:childTnLst>
                                    <p:set>
                                      <p:cBhvr>
                                        <p:cTn id="10" dur="1" fill="hold">
                                          <p:stCondLst>
                                            <p:cond delay="0"/>
                                          </p:stCondLst>
                                        </p:cTn>
                                        <p:tgtEl>
                                          <p:spTgt spid="22"/>
                                        </p:tgtEl>
                                        <p:attrNameLst>
                                          <p:attrName>style.visibility</p:attrName>
                                        </p:attrNameLst>
                                      </p:cBhvr>
                                      <p:to>
                                        <p:strVal val="visible"/>
                                      </p:to>
                                    </p:set>
                                    <p:anim calcmode="lin" valueType="num">
                                      <p:cBhvr additive="base">
                                        <p:cTn id="11" dur="500" fill="hold"/>
                                        <p:tgtEl>
                                          <p:spTgt spid="22"/>
                                        </p:tgtEl>
                                        <p:attrNameLst>
                                          <p:attrName>ppt_x</p:attrName>
                                        </p:attrNameLst>
                                      </p:cBhvr>
                                      <p:tavLst>
                                        <p:tav tm="0">
                                          <p:val>
                                            <p:strVal val="0-#ppt_w/2"/>
                                          </p:val>
                                        </p:tav>
                                        <p:tav tm="100000">
                                          <p:val>
                                            <p:strVal val="#ppt_x"/>
                                          </p:val>
                                        </p:tav>
                                      </p:tavLst>
                                    </p:anim>
                                    <p:anim calcmode="lin" valueType="num">
                                      <p:cBhvr additive="base">
                                        <p:cTn id="12" dur="500" fill="hold"/>
                                        <p:tgtEl>
                                          <p:spTgt spid="22"/>
                                        </p:tgtEl>
                                        <p:attrNameLst>
                                          <p:attrName>ppt_y</p:attrName>
                                        </p:attrNameLst>
                                      </p:cBhvr>
                                      <p:tavLst>
                                        <p:tav tm="0">
                                          <p:val>
                                            <p:strVal val="#ppt_y"/>
                                          </p:val>
                                        </p:tav>
                                        <p:tav tm="100000">
                                          <p:val>
                                            <p:strVal val="#ppt_y"/>
                                          </p:val>
                                        </p:tav>
                                      </p:tavLst>
                                    </p:anim>
                                  </p:childTnLst>
                                </p:cTn>
                              </p:par>
                              <p:par>
                                <p:cTn id="13" presetID="10" presetClass="entr" presetSubtype="0" fill="hold" grpId="0" nodeType="withEffect">
                                  <p:stCondLst>
                                    <p:cond delay="25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par>
                                <p:cTn id="16" presetID="42" presetClass="path" presetSubtype="0" decel="100000" fill="hold" grpId="1" nodeType="withEffect">
                                  <p:stCondLst>
                                    <p:cond delay="250"/>
                                  </p:stCondLst>
                                  <p:childTnLst>
                                    <p:animMotion origin="layout" path="M -0.01864 0.00023 L 1.27138E-6 -1.54335E-7 " pathEditMode="relative" rAng="0" ptsTypes="AA">
                                      <p:cBhvr>
                                        <p:cTn id="17" dur="500" fill="hold"/>
                                        <p:tgtEl>
                                          <p:spTgt spid="3"/>
                                        </p:tgtEl>
                                        <p:attrNameLst>
                                          <p:attrName>ppt_x</p:attrName>
                                          <p:attrName>ppt_y</p:attrName>
                                        </p:attrNameLst>
                                      </p:cBhvr>
                                      <p:rCtr x="93200" y="-23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22"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4737" y="5618996"/>
            <a:ext cx="749873" cy="566977"/>
          </a:xfrm>
          <a:prstGeom prst="rect">
            <a:avLst/>
          </a:prstGeom>
        </p:spPr>
      </p:pic>
      <p:sp>
        <p:nvSpPr>
          <p:cNvPr id="62" name="Freeform 17"/>
          <p:cNvSpPr>
            <a:spLocks noChangeAspect="1"/>
          </p:cNvSpPr>
          <p:nvPr/>
        </p:nvSpPr>
        <p:spPr bwMode="auto">
          <a:xfrm>
            <a:off x="9134474" y="1557421"/>
            <a:ext cx="1988622" cy="2088210"/>
          </a:xfrm>
          <a:custGeom>
            <a:avLst/>
            <a:gdLst>
              <a:gd name="T0" fmla="*/ 26 w 997"/>
              <a:gd name="T1" fmla="*/ 1048 h 1048"/>
              <a:gd name="T2" fmla="*/ 123 w 997"/>
              <a:gd name="T3" fmla="*/ 725 h 1048"/>
              <a:gd name="T4" fmla="*/ 272 w 997"/>
              <a:gd name="T5" fmla="*/ 673 h 1048"/>
              <a:gd name="T6" fmla="*/ 382 w 997"/>
              <a:gd name="T7" fmla="*/ 621 h 1048"/>
              <a:gd name="T8" fmla="*/ 395 w 997"/>
              <a:gd name="T9" fmla="*/ 537 h 1048"/>
              <a:gd name="T10" fmla="*/ 343 w 997"/>
              <a:gd name="T11" fmla="*/ 408 h 1048"/>
              <a:gd name="T12" fmla="*/ 311 w 997"/>
              <a:gd name="T13" fmla="*/ 356 h 1048"/>
              <a:gd name="T14" fmla="*/ 324 w 997"/>
              <a:gd name="T15" fmla="*/ 278 h 1048"/>
              <a:gd name="T16" fmla="*/ 317 w 997"/>
              <a:gd name="T17" fmla="*/ 233 h 1048"/>
              <a:gd name="T18" fmla="*/ 376 w 997"/>
              <a:gd name="T19" fmla="*/ 84 h 1048"/>
              <a:gd name="T20" fmla="*/ 460 w 997"/>
              <a:gd name="T21" fmla="*/ 26 h 1048"/>
              <a:gd name="T22" fmla="*/ 453 w 997"/>
              <a:gd name="T23" fmla="*/ 58 h 1048"/>
              <a:gd name="T24" fmla="*/ 512 w 997"/>
              <a:gd name="T25" fmla="*/ 0 h 1048"/>
              <a:gd name="T26" fmla="*/ 512 w 997"/>
              <a:gd name="T27" fmla="*/ 13 h 1048"/>
              <a:gd name="T28" fmla="*/ 518 w 997"/>
              <a:gd name="T29" fmla="*/ 46 h 1048"/>
              <a:gd name="T30" fmla="*/ 518 w 997"/>
              <a:gd name="T31" fmla="*/ 46 h 1048"/>
              <a:gd name="T32" fmla="*/ 518 w 997"/>
              <a:gd name="T33" fmla="*/ 33 h 1048"/>
              <a:gd name="T34" fmla="*/ 563 w 997"/>
              <a:gd name="T35" fmla="*/ 46 h 1048"/>
              <a:gd name="T36" fmla="*/ 622 w 997"/>
              <a:gd name="T37" fmla="*/ 84 h 1048"/>
              <a:gd name="T38" fmla="*/ 680 w 997"/>
              <a:gd name="T39" fmla="*/ 220 h 1048"/>
              <a:gd name="T40" fmla="*/ 680 w 997"/>
              <a:gd name="T41" fmla="*/ 278 h 1048"/>
              <a:gd name="T42" fmla="*/ 699 w 997"/>
              <a:gd name="T43" fmla="*/ 356 h 1048"/>
              <a:gd name="T44" fmla="*/ 674 w 997"/>
              <a:gd name="T45" fmla="*/ 395 h 1048"/>
              <a:gd name="T46" fmla="*/ 602 w 997"/>
              <a:gd name="T47" fmla="*/ 537 h 1048"/>
              <a:gd name="T48" fmla="*/ 615 w 997"/>
              <a:gd name="T49" fmla="*/ 621 h 1048"/>
              <a:gd name="T50" fmla="*/ 615 w 997"/>
              <a:gd name="T51" fmla="*/ 621 h 1048"/>
              <a:gd name="T52" fmla="*/ 725 w 997"/>
              <a:gd name="T53" fmla="*/ 673 h 1048"/>
              <a:gd name="T54" fmla="*/ 874 w 997"/>
              <a:gd name="T55" fmla="*/ 725 h 1048"/>
              <a:gd name="T56" fmla="*/ 971 w 997"/>
              <a:gd name="T57" fmla="*/ 1048 h 1048"/>
              <a:gd name="T58" fmla="*/ 26 w 997"/>
              <a:gd name="T59" fmla="*/ 1048 h 1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97" h="1048">
                <a:moveTo>
                  <a:pt x="26" y="1048"/>
                </a:moveTo>
                <a:cubicBezTo>
                  <a:pt x="26" y="1048"/>
                  <a:pt x="0" y="789"/>
                  <a:pt x="123" y="725"/>
                </a:cubicBezTo>
                <a:cubicBezTo>
                  <a:pt x="201" y="686"/>
                  <a:pt x="175" y="712"/>
                  <a:pt x="272" y="673"/>
                </a:cubicBezTo>
                <a:cubicBezTo>
                  <a:pt x="337" y="641"/>
                  <a:pt x="369" y="621"/>
                  <a:pt x="382" y="621"/>
                </a:cubicBezTo>
                <a:cubicBezTo>
                  <a:pt x="382" y="608"/>
                  <a:pt x="395" y="537"/>
                  <a:pt x="395" y="537"/>
                </a:cubicBezTo>
                <a:cubicBezTo>
                  <a:pt x="395" y="537"/>
                  <a:pt x="356" y="485"/>
                  <a:pt x="343" y="408"/>
                </a:cubicBezTo>
                <a:cubicBezTo>
                  <a:pt x="343" y="408"/>
                  <a:pt x="311" y="414"/>
                  <a:pt x="311" y="356"/>
                </a:cubicBezTo>
                <a:cubicBezTo>
                  <a:pt x="311" y="311"/>
                  <a:pt x="291" y="291"/>
                  <a:pt x="324" y="278"/>
                </a:cubicBezTo>
                <a:cubicBezTo>
                  <a:pt x="324" y="278"/>
                  <a:pt x="317" y="259"/>
                  <a:pt x="317" y="233"/>
                </a:cubicBezTo>
                <a:cubicBezTo>
                  <a:pt x="317" y="194"/>
                  <a:pt x="304" y="130"/>
                  <a:pt x="376" y="84"/>
                </a:cubicBezTo>
                <a:cubicBezTo>
                  <a:pt x="453" y="33"/>
                  <a:pt x="460" y="26"/>
                  <a:pt x="460" y="26"/>
                </a:cubicBezTo>
                <a:cubicBezTo>
                  <a:pt x="460" y="26"/>
                  <a:pt x="460" y="26"/>
                  <a:pt x="453" y="58"/>
                </a:cubicBezTo>
                <a:cubicBezTo>
                  <a:pt x="453" y="58"/>
                  <a:pt x="479" y="26"/>
                  <a:pt x="512" y="0"/>
                </a:cubicBezTo>
                <a:cubicBezTo>
                  <a:pt x="512" y="0"/>
                  <a:pt x="512" y="0"/>
                  <a:pt x="512" y="13"/>
                </a:cubicBezTo>
                <a:cubicBezTo>
                  <a:pt x="512" y="20"/>
                  <a:pt x="512" y="39"/>
                  <a:pt x="518" y="46"/>
                </a:cubicBezTo>
                <a:cubicBezTo>
                  <a:pt x="518" y="46"/>
                  <a:pt x="518" y="46"/>
                  <a:pt x="518" y="46"/>
                </a:cubicBezTo>
                <a:cubicBezTo>
                  <a:pt x="518" y="46"/>
                  <a:pt x="518" y="46"/>
                  <a:pt x="518" y="33"/>
                </a:cubicBezTo>
                <a:cubicBezTo>
                  <a:pt x="518" y="33"/>
                  <a:pt x="544" y="39"/>
                  <a:pt x="563" y="46"/>
                </a:cubicBezTo>
                <a:cubicBezTo>
                  <a:pt x="563" y="46"/>
                  <a:pt x="609" y="78"/>
                  <a:pt x="622" y="84"/>
                </a:cubicBezTo>
                <a:cubicBezTo>
                  <a:pt x="693" y="130"/>
                  <a:pt x="680" y="181"/>
                  <a:pt x="680" y="220"/>
                </a:cubicBezTo>
                <a:cubicBezTo>
                  <a:pt x="680" y="253"/>
                  <a:pt x="680" y="278"/>
                  <a:pt x="680" y="278"/>
                </a:cubicBezTo>
                <a:cubicBezTo>
                  <a:pt x="706" y="291"/>
                  <a:pt x="699" y="311"/>
                  <a:pt x="699" y="356"/>
                </a:cubicBezTo>
                <a:cubicBezTo>
                  <a:pt x="699" y="414"/>
                  <a:pt x="674" y="395"/>
                  <a:pt x="674" y="395"/>
                </a:cubicBezTo>
                <a:cubicBezTo>
                  <a:pt x="661" y="492"/>
                  <a:pt x="602" y="537"/>
                  <a:pt x="602" y="537"/>
                </a:cubicBezTo>
                <a:cubicBezTo>
                  <a:pt x="602" y="537"/>
                  <a:pt x="615" y="608"/>
                  <a:pt x="615" y="621"/>
                </a:cubicBezTo>
                <a:cubicBezTo>
                  <a:pt x="615" y="621"/>
                  <a:pt x="615" y="621"/>
                  <a:pt x="615" y="621"/>
                </a:cubicBezTo>
                <a:cubicBezTo>
                  <a:pt x="628" y="621"/>
                  <a:pt x="661" y="641"/>
                  <a:pt x="725" y="673"/>
                </a:cubicBezTo>
                <a:cubicBezTo>
                  <a:pt x="822" y="712"/>
                  <a:pt x="797" y="686"/>
                  <a:pt x="874" y="725"/>
                </a:cubicBezTo>
                <a:cubicBezTo>
                  <a:pt x="997" y="789"/>
                  <a:pt x="971" y="1048"/>
                  <a:pt x="971" y="1048"/>
                </a:cubicBezTo>
                <a:lnTo>
                  <a:pt x="26" y="104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just" defTabSz="914363"/>
            <a:endParaRPr lang="en-US">
              <a:solidFill>
                <a:srgbClr val="FFFFFF"/>
              </a:solidFill>
            </a:endParaRPr>
          </a:p>
        </p:txBody>
      </p:sp>
      <p:sp>
        <p:nvSpPr>
          <p:cNvPr id="3" name="Rectangle 2"/>
          <p:cNvSpPr/>
          <p:nvPr/>
        </p:nvSpPr>
        <p:spPr bwMode="auto">
          <a:xfrm>
            <a:off x="8656637" y="3649662"/>
            <a:ext cx="2971800" cy="334486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8" name="Title 7"/>
          <p:cNvSpPr>
            <a:spLocks noGrp="1"/>
          </p:cNvSpPr>
          <p:nvPr>
            <p:ph type="title" idx="4294967295"/>
          </p:nvPr>
        </p:nvSpPr>
        <p:spPr>
          <a:xfrm>
            <a:off x="1538288" y="295275"/>
            <a:ext cx="10593387" cy="917575"/>
          </a:xfrm>
        </p:spPr>
        <p:txBody>
          <a:bodyPr anchor="ctr"/>
          <a:lstStyle/>
          <a:p>
            <a:r>
              <a:rPr lang="en-US" dirty="0"/>
              <a:t>Voice Recognition</a:t>
            </a:r>
          </a:p>
        </p:txBody>
      </p:sp>
      <p:grpSp>
        <p:nvGrpSpPr>
          <p:cNvPr id="11" name="Group 10"/>
          <p:cNvGrpSpPr/>
          <p:nvPr/>
        </p:nvGrpSpPr>
        <p:grpSpPr>
          <a:xfrm>
            <a:off x="-355601" y="301625"/>
            <a:ext cx="1849438" cy="917575"/>
            <a:chOff x="-355601" y="301625"/>
            <a:chExt cx="1849438" cy="917575"/>
          </a:xfrm>
        </p:grpSpPr>
        <p:sp>
          <p:nvSpPr>
            <p:cNvPr id="10" name="Freeform 5"/>
            <p:cNvSpPr>
              <a:spLocks/>
            </p:cNvSpPr>
            <p:nvPr/>
          </p:nvSpPr>
          <p:spPr bwMode="auto">
            <a:xfrm>
              <a:off x="-355601" y="301625"/>
              <a:ext cx="1849438" cy="917575"/>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rgbClr val="01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pic>
          <p:nvPicPr>
            <p:cNvPr id="7" name="Picture 4" descr="Screen Clipping"/>
            <p:cNvPicPr>
              <a:picLocks noChangeAspect="1"/>
            </p:cNvPicPr>
            <p:nvPr/>
          </p:nvPicPr>
          <p:blipFill rotWithShape="1">
            <a:blip r:embed="rId4">
              <a:extLst>
                <a:ext uri="{28A0092B-C50C-407E-A947-70E740481C1C}">
                  <a14:useLocalDpi xmlns:a14="http://schemas.microsoft.com/office/drawing/2010/main" val="0"/>
                </a:ext>
              </a:extLst>
            </a:blip>
            <a:srcRect l="9026" t="7516" r="10293" b="6360"/>
            <a:stretch/>
          </p:blipFill>
          <p:spPr>
            <a:xfrm>
              <a:off x="462755" y="500516"/>
              <a:ext cx="626069" cy="519792"/>
            </a:xfrm>
            <a:prstGeom prst="rect">
              <a:avLst/>
            </a:prstGeom>
          </p:spPr>
        </p:pic>
      </p:grpSp>
      <p:sp>
        <p:nvSpPr>
          <p:cNvPr id="18" name="AutoShape 3"/>
          <p:cNvSpPr>
            <a:spLocks noChangeAspect="1" noChangeArrowheads="1" noTextEdit="1"/>
          </p:cNvSpPr>
          <p:nvPr/>
        </p:nvSpPr>
        <p:spPr bwMode="auto">
          <a:xfrm>
            <a:off x="2675830" y="1779503"/>
            <a:ext cx="16215293" cy="783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grpSp>
        <p:nvGrpSpPr>
          <p:cNvPr id="48" name="Group 47"/>
          <p:cNvGrpSpPr/>
          <p:nvPr/>
        </p:nvGrpSpPr>
        <p:grpSpPr>
          <a:xfrm>
            <a:off x="2675830" y="3802062"/>
            <a:ext cx="9760645" cy="783422"/>
            <a:chOff x="2675830" y="1779503"/>
            <a:chExt cx="9760645" cy="783422"/>
          </a:xfrm>
        </p:grpSpPr>
        <p:sp>
          <p:nvSpPr>
            <p:cNvPr id="46" name="Freeform 45"/>
            <p:cNvSpPr>
              <a:spLocks/>
            </p:cNvSpPr>
            <p:nvPr/>
          </p:nvSpPr>
          <p:spPr bwMode="auto">
            <a:xfrm>
              <a:off x="2947313" y="1779503"/>
              <a:ext cx="9489162" cy="783422"/>
            </a:xfrm>
            <a:custGeom>
              <a:avLst/>
              <a:gdLst>
                <a:gd name="connsiteX0" fmla="*/ 339354 w 9489162"/>
                <a:gd name="connsiteY0" fmla="*/ 0 h 783422"/>
                <a:gd name="connsiteX1" fmla="*/ 9489162 w 9489162"/>
                <a:gd name="connsiteY1" fmla="*/ 0 h 783422"/>
                <a:gd name="connsiteX2" fmla="*/ 9489162 w 9489162"/>
                <a:gd name="connsiteY2" fmla="*/ 783422 h 783422"/>
                <a:gd name="connsiteX3" fmla="*/ 0 w 9489162"/>
                <a:gd name="connsiteY3" fmla="*/ 783422 h 783422"/>
              </a:gdLst>
              <a:ahLst/>
              <a:cxnLst>
                <a:cxn ang="0">
                  <a:pos x="connsiteX0" y="connsiteY0"/>
                </a:cxn>
                <a:cxn ang="0">
                  <a:pos x="connsiteX1" y="connsiteY1"/>
                </a:cxn>
                <a:cxn ang="0">
                  <a:pos x="connsiteX2" y="connsiteY2"/>
                </a:cxn>
                <a:cxn ang="0">
                  <a:pos x="connsiteX3" y="connsiteY3"/>
                </a:cxn>
              </a:cxnLst>
              <a:rect l="l" t="t" r="r" b="b"/>
              <a:pathLst>
                <a:path w="9489162" h="783422">
                  <a:moveTo>
                    <a:pt x="339354" y="0"/>
                  </a:moveTo>
                  <a:lnTo>
                    <a:pt x="9489162" y="0"/>
                  </a:lnTo>
                  <a:lnTo>
                    <a:pt x="9489162" y="783422"/>
                  </a:lnTo>
                  <a:lnTo>
                    <a:pt x="0" y="783422"/>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solidFill>
                  <a:srgbClr val="404040"/>
                </a:solidFill>
              </a:endParaRPr>
            </a:p>
          </p:txBody>
        </p:sp>
        <p:sp>
          <p:nvSpPr>
            <p:cNvPr id="20" name="Freeform 6"/>
            <p:cNvSpPr>
              <a:spLocks/>
            </p:cNvSpPr>
            <p:nvPr/>
          </p:nvSpPr>
          <p:spPr bwMode="auto">
            <a:xfrm>
              <a:off x="2675830" y="1779503"/>
              <a:ext cx="618593" cy="783422"/>
            </a:xfrm>
            <a:custGeom>
              <a:avLst/>
              <a:gdLst>
                <a:gd name="T0" fmla="*/ 0 w 319"/>
                <a:gd name="T1" fmla="*/ 404 h 404"/>
                <a:gd name="T2" fmla="*/ 177 w 319"/>
                <a:gd name="T3" fmla="*/ 0 h 404"/>
                <a:gd name="T4" fmla="*/ 319 w 319"/>
                <a:gd name="T5" fmla="*/ 0 h 404"/>
                <a:gd name="T6" fmla="*/ 142 w 319"/>
                <a:gd name="T7" fmla="*/ 404 h 404"/>
                <a:gd name="T8" fmla="*/ 0 w 319"/>
                <a:gd name="T9" fmla="*/ 404 h 404"/>
                <a:gd name="T10" fmla="*/ 0 w 319"/>
                <a:gd name="T11" fmla="*/ 404 h 404"/>
              </a:gdLst>
              <a:ahLst/>
              <a:cxnLst>
                <a:cxn ang="0">
                  <a:pos x="T0" y="T1"/>
                </a:cxn>
                <a:cxn ang="0">
                  <a:pos x="T2" y="T3"/>
                </a:cxn>
                <a:cxn ang="0">
                  <a:pos x="T4" y="T5"/>
                </a:cxn>
                <a:cxn ang="0">
                  <a:pos x="T6" y="T7"/>
                </a:cxn>
                <a:cxn ang="0">
                  <a:pos x="T8" y="T9"/>
                </a:cxn>
                <a:cxn ang="0">
                  <a:pos x="T10" y="T11"/>
                </a:cxn>
              </a:cxnLst>
              <a:rect l="0" t="0" r="r" b="b"/>
              <a:pathLst>
                <a:path w="319" h="404">
                  <a:moveTo>
                    <a:pt x="0" y="404"/>
                  </a:moveTo>
                  <a:lnTo>
                    <a:pt x="177" y="0"/>
                  </a:lnTo>
                  <a:lnTo>
                    <a:pt x="319" y="0"/>
                  </a:lnTo>
                  <a:lnTo>
                    <a:pt x="142" y="404"/>
                  </a:lnTo>
                  <a:lnTo>
                    <a:pt x="0" y="404"/>
                  </a:lnTo>
                  <a:lnTo>
                    <a:pt x="0" y="404"/>
                  </a:lnTo>
                  <a:close/>
                </a:path>
              </a:pathLst>
            </a:custGeom>
            <a:solidFill>
              <a:srgbClr val="8C8C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35" name="Rectangle 34"/>
            <p:cNvSpPr/>
            <p:nvPr/>
          </p:nvSpPr>
          <p:spPr>
            <a:xfrm>
              <a:off x="3383423" y="1817271"/>
              <a:ext cx="6632072" cy="707886"/>
            </a:xfrm>
            <a:prstGeom prst="rect">
              <a:avLst/>
            </a:prstGeom>
          </p:spPr>
          <p:txBody>
            <a:bodyPr wrap="none">
              <a:spAutoFit/>
            </a:bodyPr>
            <a:lstStyle/>
            <a:p>
              <a:r>
                <a:rPr lang="en-US" sz="4000" dirty="0">
                  <a:gradFill>
                    <a:gsLst>
                      <a:gs pos="1250">
                        <a:srgbClr val="404040"/>
                      </a:gs>
                      <a:gs pos="100000">
                        <a:srgbClr val="404040"/>
                      </a:gs>
                    </a:gsLst>
                    <a:lin ang="5400000" scaled="0"/>
                  </a:gradFill>
                  <a:latin typeface="Segoe UI Light"/>
                </a:rPr>
                <a:t>Converts spoken audio to text</a:t>
              </a:r>
            </a:p>
          </p:txBody>
        </p:sp>
      </p:grpSp>
      <p:sp>
        <p:nvSpPr>
          <p:cNvPr id="24" name="AutoShape 3"/>
          <p:cNvSpPr>
            <a:spLocks noChangeAspect="1" noChangeArrowheads="1" noTextEdit="1"/>
          </p:cNvSpPr>
          <p:nvPr/>
        </p:nvSpPr>
        <p:spPr bwMode="auto">
          <a:xfrm>
            <a:off x="2298248" y="2648351"/>
            <a:ext cx="16215293" cy="783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grpSp>
        <p:nvGrpSpPr>
          <p:cNvPr id="49" name="Group 48"/>
          <p:cNvGrpSpPr/>
          <p:nvPr/>
        </p:nvGrpSpPr>
        <p:grpSpPr>
          <a:xfrm>
            <a:off x="2298248" y="4670910"/>
            <a:ext cx="10138227" cy="783422"/>
            <a:chOff x="2298248" y="2648351"/>
            <a:chExt cx="10138227" cy="783422"/>
          </a:xfrm>
        </p:grpSpPr>
        <p:sp>
          <p:nvSpPr>
            <p:cNvPr id="44" name="Freeform 43"/>
            <p:cNvSpPr>
              <a:spLocks/>
            </p:cNvSpPr>
            <p:nvPr/>
          </p:nvSpPr>
          <p:spPr bwMode="auto">
            <a:xfrm>
              <a:off x="2569731" y="2648351"/>
              <a:ext cx="9866744" cy="783422"/>
            </a:xfrm>
            <a:custGeom>
              <a:avLst/>
              <a:gdLst>
                <a:gd name="connsiteX0" fmla="*/ 339354 w 9866744"/>
                <a:gd name="connsiteY0" fmla="*/ 0 h 783422"/>
                <a:gd name="connsiteX1" fmla="*/ 9866744 w 9866744"/>
                <a:gd name="connsiteY1" fmla="*/ 0 h 783422"/>
                <a:gd name="connsiteX2" fmla="*/ 9866744 w 9866744"/>
                <a:gd name="connsiteY2" fmla="*/ 783422 h 783422"/>
                <a:gd name="connsiteX3" fmla="*/ 0 w 9866744"/>
                <a:gd name="connsiteY3" fmla="*/ 783422 h 783422"/>
              </a:gdLst>
              <a:ahLst/>
              <a:cxnLst>
                <a:cxn ang="0">
                  <a:pos x="connsiteX0" y="connsiteY0"/>
                </a:cxn>
                <a:cxn ang="0">
                  <a:pos x="connsiteX1" y="connsiteY1"/>
                </a:cxn>
                <a:cxn ang="0">
                  <a:pos x="connsiteX2" y="connsiteY2"/>
                </a:cxn>
                <a:cxn ang="0">
                  <a:pos x="connsiteX3" y="connsiteY3"/>
                </a:cxn>
              </a:cxnLst>
              <a:rect l="l" t="t" r="r" b="b"/>
              <a:pathLst>
                <a:path w="9866744" h="783422">
                  <a:moveTo>
                    <a:pt x="339354" y="0"/>
                  </a:moveTo>
                  <a:lnTo>
                    <a:pt x="9866744" y="0"/>
                  </a:lnTo>
                  <a:lnTo>
                    <a:pt x="9866744" y="783422"/>
                  </a:lnTo>
                  <a:lnTo>
                    <a:pt x="0" y="783422"/>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solidFill>
                  <a:srgbClr val="404040"/>
                </a:solidFill>
              </a:endParaRPr>
            </a:p>
          </p:txBody>
        </p:sp>
        <p:sp>
          <p:nvSpPr>
            <p:cNvPr id="26" name="Freeform 6"/>
            <p:cNvSpPr>
              <a:spLocks/>
            </p:cNvSpPr>
            <p:nvPr/>
          </p:nvSpPr>
          <p:spPr bwMode="auto">
            <a:xfrm>
              <a:off x="2298248" y="2648351"/>
              <a:ext cx="618593" cy="783422"/>
            </a:xfrm>
            <a:custGeom>
              <a:avLst/>
              <a:gdLst>
                <a:gd name="T0" fmla="*/ 0 w 319"/>
                <a:gd name="T1" fmla="*/ 404 h 404"/>
                <a:gd name="T2" fmla="*/ 177 w 319"/>
                <a:gd name="T3" fmla="*/ 0 h 404"/>
                <a:gd name="T4" fmla="*/ 319 w 319"/>
                <a:gd name="T5" fmla="*/ 0 h 404"/>
                <a:gd name="T6" fmla="*/ 142 w 319"/>
                <a:gd name="T7" fmla="*/ 404 h 404"/>
                <a:gd name="T8" fmla="*/ 0 w 319"/>
                <a:gd name="T9" fmla="*/ 404 h 404"/>
                <a:gd name="T10" fmla="*/ 0 w 319"/>
                <a:gd name="T11" fmla="*/ 404 h 404"/>
              </a:gdLst>
              <a:ahLst/>
              <a:cxnLst>
                <a:cxn ang="0">
                  <a:pos x="T0" y="T1"/>
                </a:cxn>
                <a:cxn ang="0">
                  <a:pos x="T2" y="T3"/>
                </a:cxn>
                <a:cxn ang="0">
                  <a:pos x="T4" y="T5"/>
                </a:cxn>
                <a:cxn ang="0">
                  <a:pos x="T6" y="T7"/>
                </a:cxn>
                <a:cxn ang="0">
                  <a:pos x="T8" y="T9"/>
                </a:cxn>
                <a:cxn ang="0">
                  <a:pos x="T10" y="T11"/>
                </a:cxn>
              </a:cxnLst>
              <a:rect l="0" t="0" r="r" b="b"/>
              <a:pathLst>
                <a:path w="319" h="404">
                  <a:moveTo>
                    <a:pt x="0" y="404"/>
                  </a:moveTo>
                  <a:lnTo>
                    <a:pt x="177" y="0"/>
                  </a:lnTo>
                  <a:lnTo>
                    <a:pt x="319" y="0"/>
                  </a:lnTo>
                  <a:lnTo>
                    <a:pt x="142" y="404"/>
                  </a:lnTo>
                  <a:lnTo>
                    <a:pt x="0" y="404"/>
                  </a:lnTo>
                  <a:lnTo>
                    <a:pt x="0" y="404"/>
                  </a:lnTo>
                  <a:close/>
                </a:path>
              </a:pathLst>
            </a:custGeom>
            <a:solidFill>
              <a:srgbClr val="8C8C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36" name="Rectangle 35"/>
            <p:cNvSpPr/>
            <p:nvPr/>
          </p:nvSpPr>
          <p:spPr>
            <a:xfrm>
              <a:off x="3110683" y="2686119"/>
              <a:ext cx="8273740" cy="707886"/>
            </a:xfrm>
            <a:prstGeom prst="rect">
              <a:avLst/>
            </a:prstGeom>
          </p:spPr>
          <p:txBody>
            <a:bodyPr wrap="none">
              <a:spAutoFit/>
            </a:bodyPr>
            <a:lstStyle/>
            <a:p>
              <a:r>
                <a:rPr lang="en-US" sz="4000" dirty="0">
                  <a:gradFill>
                    <a:gsLst>
                      <a:gs pos="1250">
                        <a:srgbClr val="404040"/>
                      </a:gs>
                      <a:gs pos="100000">
                        <a:srgbClr val="404040"/>
                      </a:gs>
                    </a:gsLst>
                    <a:lin ang="5400000" scaled="0"/>
                  </a:gradFill>
                  <a:latin typeface="Segoe UI Light"/>
                </a:rPr>
                <a:t>Same backend which powers Cortana</a:t>
              </a:r>
            </a:p>
          </p:txBody>
        </p:sp>
      </p:grpSp>
      <p:sp>
        <p:nvSpPr>
          <p:cNvPr id="30" name="AutoShape 3"/>
          <p:cNvSpPr>
            <a:spLocks noChangeAspect="1" noChangeArrowheads="1" noTextEdit="1"/>
          </p:cNvSpPr>
          <p:nvPr/>
        </p:nvSpPr>
        <p:spPr bwMode="auto">
          <a:xfrm>
            <a:off x="1935624" y="3507231"/>
            <a:ext cx="16215293" cy="783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grpSp>
        <p:nvGrpSpPr>
          <p:cNvPr id="50" name="Group 49"/>
          <p:cNvGrpSpPr/>
          <p:nvPr/>
        </p:nvGrpSpPr>
        <p:grpSpPr>
          <a:xfrm>
            <a:off x="1935624" y="5529790"/>
            <a:ext cx="10500851" cy="783422"/>
            <a:chOff x="1935624" y="3507231"/>
            <a:chExt cx="10500851" cy="783422"/>
          </a:xfrm>
        </p:grpSpPr>
        <p:sp>
          <p:nvSpPr>
            <p:cNvPr id="42" name="Freeform 41"/>
            <p:cNvSpPr>
              <a:spLocks/>
            </p:cNvSpPr>
            <p:nvPr/>
          </p:nvSpPr>
          <p:spPr bwMode="auto">
            <a:xfrm>
              <a:off x="2207107" y="3507231"/>
              <a:ext cx="10229368" cy="783422"/>
            </a:xfrm>
            <a:custGeom>
              <a:avLst/>
              <a:gdLst>
                <a:gd name="connsiteX0" fmla="*/ 339354 w 10229368"/>
                <a:gd name="connsiteY0" fmla="*/ 0 h 783422"/>
                <a:gd name="connsiteX1" fmla="*/ 10229368 w 10229368"/>
                <a:gd name="connsiteY1" fmla="*/ 0 h 783422"/>
                <a:gd name="connsiteX2" fmla="*/ 10229368 w 10229368"/>
                <a:gd name="connsiteY2" fmla="*/ 783422 h 783422"/>
                <a:gd name="connsiteX3" fmla="*/ 0 w 10229368"/>
                <a:gd name="connsiteY3" fmla="*/ 783422 h 783422"/>
              </a:gdLst>
              <a:ahLst/>
              <a:cxnLst>
                <a:cxn ang="0">
                  <a:pos x="connsiteX0" y="connsiteY0"/>
                </a:cxn>
                <a:cxn ang="0">
                  <a:pos x="connsiteX1" y="connsiteY1"/>
                </a:cxn>
                <a:cxn ang="0">
                  <a:pos x="connsiteX2" y="connsiteY2"/>
                </a:cxn>
                <a:cxn ang="0">
                  <a:pos x="connsiteX3" y="connsiteY3"/>
                </a:cxn>
              </a:cxnLst>
              <a:rect l="l" t="t" r="r" b="b"/>
              <a:pathLst>
                <a:path w="10229368" h="783422">
                  <a:moveTo>
                    <a:pt x="339354" y="0"/>
                  </a:moveTo>
                  <a:lnTo>
                    <a:pt x="10229368" y="0"/>
                  </a:lnTo>
                  <a:lnTo>
                    <a:pt x="10229368" y="783422"/>
                  </a:lnTo>
                  <a:lnTo>
                    <a:pt x="0" y="783422"/>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solidFill>
                  <a:srgbClr val="404040"/>
                </a:solidFill>
              </a:endParaRPr>
            </a:p>
          </p:txBody>
        </p:sp>
        <p:sp>
          <p:nvSpPr>
            <p:cNvPr id="32" name="Freeform 6"/>
            <p:cNvSpPr>
              <a:spLocks/>
            </p:cNvSpPr>
            <p:nvPr/>
          </p:nvSpPr>
          <p:spPr bwMode="auto">
            <a:xfrm>
              <a:off x="1935624" y="3507231"/>
              <a:ext cx="618593" cy="783422"/>
            </a:xfrm>
            <a:custGeom>
              <a:avLst/>
              <a:gdLst>
                <a:gd name="T0" fmla="*/ 0 w 319"/>
                <a:gd name="T1" fmla="*/ 404 h 404"/>
                <a:gd name="T2" fmla="*/ 177 w 319"/>
                <a:gd name="T3" fmla="*/ 0 h 404"/>
                <a:gd name="T4" fmla="*/ 319 w 319"/>
                <a:gd name="T5" fmla="*/ 0 h 404"/>
                <a:gd name="T6" fmla="*/ 142 w 319"/>
                <a:gd name="T7" fmla="*/ 404 h 404"/>
                <a:gd name="T8" fmla="*/ 0 w 319"/>
                <a:gd name="T9" fmla="*/ 404 h 404"/>
                <a:gd name="T10" fmla="*/ 0 w 319"/>
                <a:gd name="T11" fmla="*/ 404 h 404"/>
              </a:gdLst>
              <a:ahLst/>
              <a:cxnLst>
                <a:cxn ang="0">
                  <a:pos x="T0" y="T1"/>
                </a:cxn>
                <a:cxn ang="0">
                  <a:pos x="T2" y="T3"/>
                </a:cxn>
                <a:cxn ang="0">
                  <a:pos x="T4" y="T5"/>
                </a:cxn>
                <a:cxn ang="0">
                  <a:pos x="T6" y="T7"/>
                </a:cxn>
                <a:cxn ang="0">
                  <a:pos x="T8" y="T9"/>
                </a:cxn>
                <a:cxn ang="0">
                  <a:pos x="T10" y="T11"/>
                </a:cxn>
              </a:cxnLst>
              <a:rect l="0" t="0" r="r" b="b"/>
              <a:pathLst>
                <a:path w="319" h="404">
                  <a:moveTo>
                    <a:pt x="0" y="404"/>
                  </a:moveTo>
                  <a:lnTo>
                    <a:pt x="177" y="0"/>
                  </a:lnTo>
                  <a:lnTo>
                    <a:pt x="319" y="0"/>
                  </a:lnTo>
                  <a:lnTo>
                    <a:pt x="142" y="404"/>
                  </a:lnTo>
                  <a:lnTo>
                    <a:pt x="0" y="404"/>
                  </a:lnTo>
                  <a:lnTo>
                    <a:pt x="0" y="404"/>
                  </a:lnTo>
                  <a:close/>
                </a:path>
              </a:pathLst>
            </a:custGeom>
            <a:solidFill>
              <a:srgbClr val="8C8C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37" name="Rectangle 36"/>
            <p:cNvSpPr/>
            <p:nvPr/>
          </p:nvSpPr>
          <p:spPr>
            <a:xfrm>
              <a:off x="2729683" y="3544999"/>
              <a:ext cx="7489679" cy="707886"/>
            </a:xfrm>
            <a:prstGeom prst="rect">
              <a:avLst/>
            </a:prstGeom>
          </p:spPr>
          <p:txBody>
            <a:bodyPr wrap="none">
              <a:spAutoFit/>
            </a:bodyPr>
            <a:lstStyle/>
            <a:p>
              <a:r>
                <a:rPr lang="en-US" sz="4000" dirty="0">
                  <a:gradFill>
                    <a:gsLst>
                      <a:gs pos="1250">
                        <a:srgbClr val="404040"/>
                      </a:gs>
                      <a:gs pos="100000">
                        <a:srgbClr val="404040"/>
                      </a:gs>
                    </a:gsLst>
                    <a:lin ang="5400000" scaled="0"/>
                  </a:gradFill>
                  <a:latin typeface="Segoe UI Light"/>
                </a:rPr>
                <a:t>Support for 7 languages at launch</a:t>
              </a:r>
            </a:p>
          </p:txBody>
        </p:sp>
      </p:grpSp>
      <p:sp>
        <p:nvSpPr>
          <p:cNvPr id="52" name="Freeform 99"/>
          <p:cNvSpPr>
            <a:spLocks noChangeAspect="1"/>
          </p:cNvSpPr>
          <p:nvPr/>
        </p:nvSpPr>
        <p:spPr bwMode="auto">
          <a:xfrm>
            <a:off x="1920091" y="3907236"/>
            <a:ext cx="709594" cy="481972"/>
          </a:xfrm>
          <a:custGeom>
            <a:avLst/>
            <a:gdLst>
              <a:gd name="T0" fmla="*/ 916 w 1063"/>
              <a:gd name="T1" fmla="*/ 309 h 539"/>
              <a:gd name="T2" fmla="*/ 878 w 1063"/>
              <a:gd name="T3" fmla="*/ 282 h 539"/>
              <a:gd name="T4" fmla="*/ 878 w 1063"/>
              <a:gd name="T5" fmla="*/ 328 h 539"/>
              <a:gd name="T6" fmla="*/ 878 w 1063"/>
              <a:gd name="T7" fmla="*/ 351 h 539"/>
              <a:gd name="T8" fmla="*/ 602 w 1063"/>
              <a:gd name="T9" fmla="*/ 269 h 539"/>
              <a:gd name="T10" fmla="*/ 878 w 1063"/>
              <a:gd name="T11" fmla="*/ 187 h 539"/>
              <a:gd name="T12" fmla="*/ 878 w 1063"/>
              <a:gd name="T13" fmla="*/ 211 h 539"/>
              <a:gd name="T14" fmla="*/ 878 w 1063"/>
              <a:gd name="T15" fmla="*/ 257 h 539"/>
              <a:gd name="T16" fmla="*/ 916 w 1063"/>
              <a:gd name="T17" fmla="*/ 231 h 539"/>
              <a:gd name="T18" fmla="*/ 1035 w 1063"/>
              <a:gd name="T19" fmla="*/ 150 h 539"/>
              <a:gd name="T20" fmla="*/ 1063 w 1063"/>
              <a:gd name="T21" fmla="*/ 131 h 539"/>
              <a:gd name="T22" fmla="*/ 1035 w 1063"/>
              <a:gd name="T23" fmla="*/ 111 h 539"/>
              <a:gd name="T24" fmla="*/ 916 w 1063"/>
              <a:gd name="T25" fmla="*/ 27 h 539"/>
              <a:gd name="T26" fmla="*/ 878 w 1063"/>
              <a:gd name="T27" fmla="*/ 0 h 539"/>
              <a:gd name="T28" fmla="*/ 878 w 1063"/>
              <a:gd name="T29" fmla="*/ 47 h 539"/>
              <a:gd name="T30" fmla="*/ 878 w 1063"/>
              <a:gd name="T31" fmla="*/ 67 h 539"/>
              <a:gd name="T32" fmla="*/ 523 w 1063"/>
              <a:gd name="T33" fmla="*/ 179 h 539"/>
              <a:gd name="T34" fmla="*/ 376 w 1063"/>
              <a:gd name="T35" fmla="*/ 94 h 539"/>
              <a:gd name="T36" fmla="*/ 199 w 1063"/>
              <a:gd name="T37" fmla="*/ 67 h 539"/>
              <a:gd name="T38" fmla="*/ 185 w 1063"/>
              <a:gd name="T39" fmla="*/ 67 h 539"/>
              <a:gd name="T40" fmla="*/ 185 w 1063"/>
              <a:gd name="T41" fmla="*/ 47 h 539"/>
              <a:gd name="T42" fmla="*/ 185 w 1063"/>
              <a:gd name="T43" fmla="*/ 0 h 539"/>
              <a:gd name="T44" fmla="*/ 147 w 1063"/>
              <a:gd name="T45" fmla="*/ 27 h 539"/>
              <a:gd name="T46" fmla="*/ 29 w 1063"/>
              <a:gd name="T47" fmla="*/ 111 h 539"/>
              <a:gd name="T48" fmla="*/ 0 w 1063"/>
              <a:gd name="T49" fmla="*/ 131 h 539"/>
              <a:gd name="T50" fmla="*/ 29 w 1063"/>
              <a:gd name="T51" fmla="*/ 150 h 539"/>
              <a:gd name="T52" fmla="*/ 148 w 1063"/>
              <a:gd name="T53" fmla="*/ 231 h 539"/>
              <a:gd name="T54" fmla="*/ 185 w 1063"/>
              <a:gd name="T55" fmla="*/ 257 h 539"/>
              <a:gd name="T56" fmla="*/ 185 w 1063"/>
              <a:gd name="T57" fmla="*/ 211 h 539"/>
              <a:gd name="T58" fmla="*/ 185 w 1063"/>
              <a:gd name="T59" fmla="*/ 187 h 539"/>
              <a:gd name="T60" fmla="*/ 198 w 1063"/>
              <a:gd name="T61" fmla="*/ 187 h 539"/>
              <a:gd name="T62" fmla="*/ 443 w 1063"/>
              <a:gd name="T63" fmla="*/ 269 h 539"/>
              <a:gd name="T64" fmla="*/ 197 w 1063"/>
              <a:gd name="T65" fmla="*/ 351 h 539"/>
              <a:gd name="T66" fmla="*/ 185 w 1063"/>
              <a:gd name="T67" fmla="*/ 350 h 539"/>
              <a:gd name="T68" fmla="*/ 185 w 1063"/>
              <a:gd name="T69" fmla="*/ 328 h 539"/>
              <a:gd name="T70" fmla="*/ 185 w 1063"/>
              <a:gd name="T71" fmla="*/ 282 h 539"/>
              <a:gd name="T72" fmla="*/ 147 w 1063"/>
              <a:gd name="T73" fmla="*/ 309 h 539"/>
              <a:gd name="T74" fmla="*/ 29 w 1063"/>
              <a:gd name="T75" fmla="*/ 393 h 539"/>
              <a:gd name="T76" fmla="*/ 0 w 1063"/>
              <a:gd name="T77" fmla="*/ 413 h 539"/>
              <a:gd name="T78" fmla="*/ 29 w 1063"/>
              <a:gd name="T79" fmla="*/ 432 h 539"/>
              <a:gd name="T80" fmla="*/ 148 w 1063"/>
              <a:gd name="T81" fmla="*/ 513 h 539"/>
              <a:gd name="T82" fmla="*/ 185 w 1063"/>
              <a:gd name="T83" fmla="*/ 539 h 539"/>
              <a:gd name="T84" fmla="*/ 185 w 1063"/>
              <a:gd name="T85" fmla="*/ 493 h 539"/>
              <a:gd name="T86" fmla="*/ 185 w 1063"/>
              <a:gd name="T87" fmla="*/ 471 h 539"/>
              <a:gd name="T88" fmla="*/ 199 w 1063"/>
              <a:gd name="T89" fmla="*/ 471 h 539"/>
              <a:gd name="T90" fmla="*/ 523 w 1063"/>
              <a:gd name="T91" fmla="*/ 359 h 539"/>
              <a:gd name="T92" fmla="*/ 878 w 1063"/>
              <a:gd name="T93" fmla="*/ 471 h 539"/>
              <a:gd name="T94" fmla="*/ 878 w 1063"/>
              <a:gd name="T95" fmla="*/ 493 h 539"/>
              <a:gd name="T96" fmla="*/ 878 w 1063"/>
              <a:gd name="T97" fmla="*/ 539 h 539"/>
              <a:gd name="T98" fmla="*/ 916 w 1063"/>
              <a:gd name="T99" fmla="*/ 513 h 539"/>
              <a:gd name="T100" fmla="*/ 1035 w 1063"/>
              <a:gd name="T101" fmla="*/ 432 h 539"/>
              <a:gd name="T102" fmla="*/ 1063 w 1063"/>
              <a:gd name="T103" fmla="*/ 413 h 539"/>
              <a:gd name="T104" fmla="*/ 1035 w 1063"/>
              <a:gd name="T105" fmla="*/ 393 h 539"/>
              <a:gd name="T106" fmla="*/ 916 w 1063"/>
              <a:gd name="T107" fmla="*/ 309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063" h="539">
                <a:moveTo>
                  <a:pt x="916" y="309"/>
                </a:moveTo>
                <a:cubicBezTo>
                  <a:pt x="878" y="282"/>
                  <a:pt x="878" y="282"/>
                  <a:pt x="878" y="282"/>
                </a:cubicBezTo>
                <a:cubicBezTo>
                  <a:pt x="878" y="328"/>
                  <a:pt x="878" y="328"/>
                  <a:pt x="878" y="328"/>
                </a:cubicBezTo>
                <a:cubicBezTo>
                  <a:pt x="878" y="351"/>
                  <a:pt x="878" y="351"/>
                  <a:pt x="878" y="351"/>
                </a:cubicBezTo>
                <a:cubicBezTo>
                  <a:pt x="760" y="351"/>
                  <a:pt x="664" y="322"/>
                  <a:pt x="602" y="269"/>
                </a:cubicBezTo>
                <a:cubicBezTo>
                  <a:pt x="664" y="215"/>
                  <a:pt x="760" y="187"/>
                  <a:pt x="878" y="187"/>
                </a:cubicBezTo>
                <a:cubicBezTo>
                  <a:pt x="878" y="211"/>
                  <a:pt x="878" y="211"/>
                  <a:pt x="878" y="211"/>
                </a:cubicBezTo>
                <a:cubicBezTo>
                  <a:pt x="878" y="257"/>
                  <a:pt x="878" y="257"/>
                  <a:pt x="878" y="257"/>
                </a:cubicBezTo>
                <a:cubicBezTo>
                  <a:pt x="916" y="231"/>
                  <a:pt x="916" y="231"/>
                  <a:pt x="916" y="231"/>
                </a:cubicBezTo>
                <a:cubicBezTo>
                  <a:pt x="1035" y="150"/>
                  <a:pt x="1035" y="150"/>
                  <a:pt x="1035" y="150"/>
                </a:cubicBezTo>
                <a:cubicBezTo>
                  <a:pt x="1063" y="131"/>
                  <a:pt x="1063" y="131"/>
                  <a:pt x="1063" y="131"/>
                </a:cubicBezTo>
                <a:cubicBezTo>
                  <a:pt x="1035" y="111"/>
                  <a:pt x="1035" y="111"/>
                  <a:pt x="1035" y="111"/>
                </a:cubicBezTo>
                <a:cubicBezTo>
                  <a:pt x="916" y="27"/>
                  <a:pt x="916" y="27"/>
                  <a:pt x="916" y="27"/>
                </a:cubicBezTo>
                <a:cubicBezTo>
                  <a:pt x="878" y="0"/>
                  <a:pt x="878" y="0"/>
                  <a:pt x="878" y="0"/>
                </a:cubicBezTo>
                <a:cubicBezTo>
                  <a:pt x="878" y="47"/>
                  <a:pt x="878" y="47"/>
                  <a:pt x="878" y="47"/>
                </a:cubicBezTo>
                <a:cubicBezTo>
                  <a:pt x="878" y="67"/>
                  <a:pt x="878" y="67"/>
                  <a:pt x="878" y="67"/>
                </a:cubicBezTo>
                <a:cubicBezTo>
                  <a:pt x="730" y="67"/>
                  <a:pt x="607" y="106"/>
                  <a:pt x="523" y="179"/>
                </a:cubicBezTo>
                <a:cubicBezTo>
                  <a:pt x="483" y="141"/>
                  <a:pt x="434" y="113"/>
                  <a:pt x="376" y="94"/>
                </a:cubicBezTo>
                <a:cubicBezTo>
                  <a:pt x="309" y="72"/>
                  <a:pt x="243" y="67"/>
                  <a:pt x="199" y="67"/>
                </a:cubicBezTo>
                <a:cubicBezTo>
                  <a:pt x="194" y="67"/>
                  <a:pt x="190" y="67"/>
                  <a:pt x="185" y="67"/>
                </a:cubicBezTo>
                <a:cubicBezTo>
                  <a:pt x="185" y="47"/>
                  <a:pt x="185" y="47"/>
                  <a:pt x="185" y="47"/>
                </a:cubicBezTo>
                <a:cubicBezTo>
                  <a:pt x="185" y="0"/>
                  <a:pt x="185" y="0"/>
                  <a:pt x="185" y="0"/>
                </a:cubicBezTo>
                <a:cubicBezTo>
                  <a:pt x="147" y="27"/>
                  <a:pt x="147" y="27"/>
                  <a:pt x="147" y="27"/>
                </a:cubicBezTo>
                <a:cubicBezTo>
                  <a:pt x="29" y="111"/>
                  <a:pt x="29" y="111"/>
                  <a:pt x="29" y="111"/>
                </a:cubicBezTo>
                <a:cubicBezTo>
                  <a:pt x="0" y="131"/>
                  <a:pt x="0" y="131"/>
                  <a:pt x="0" y="131"/>
                </a:cubicBezTo>
                <a:cubicBezTo>
                  <a:pt x="29" y="150"/>
                  <a:pt x="29" y="150"/>
                  <a:pt x="29" y="150"/>
                </a:cubicBezTo>
                <a:cubicBezTo>
                  <a:pt x="148" y="231"/>
                  <a:pt x="148" y="231"/>
                  <a:pt x="148" y="231"/>
                </a:cubicBezTo>
                <a:cubicBezTo>
                  <a:pt x="185" y="257"/>
                  <a:pt x="185" y="257"/>
                  <a:pt x="185" y="257"/>
                </a:cubicBezTo>
                <a:cubicBezTo>
                  <a:pt x="185" y="211"/>
                  <a:pt x="185" y="211"/>
                  <a:pt x="185" y="211"/>
                </a:cubicBezTo>
                <a:cubicBezTo>
                  <a:pt x="185" y="187"/>
                  <a:pt x="185" y="187"/>
                  <a:pt x="185" y="187"/>
                </a:cubicBezTo>
                <a:cubicBezTo>
                  <a:pt x="189" y="187"/>
                  <a:pt x="194" y="187"/>
                  <a:pt x="198" y="187"/>
                </a:cubicBezTo>
                <a:cubicBezTo>
                  <a:pt x="262" y="187"/>
                  <a:pt x="372" y="198"/>
                  <a:pt x="443" y="269"/>
                </a:cubicBezTo>
                <a:cubicBezTo>
                  <a:pt x="371" y="340"/>
                  <a:pt x="258" y="351"/>
                  <a:pt x="197" y="351"/>
                </a:cubicBezTo>
                <a:cubicBezTo>
                  <a:pt x="193" y="351"/>
                  <a:pt x="189" y="351"/>
                  <a:pt x="185" y="350"/>
                </a:cubicBezTo>
                <a:cubicBezTo>
                  <a:pt x="185" y="328"/>
                  <a:pt x="185" y="328"/>
                  <a:pt x="185" y="328"/>
                </a:cubicBezTo>
                <a:cubicBezTo>
                  <a:pt x="185" y="282"/>
                  <a:pt x="185" y="282"/>
                  <a:pt x="185" y="282"/>
                </a:cubicBezTo>
                <a:cubicBezTo>
                  <a:pt x="147" y="309"/>
                  <a:pt x="147" y="309"/>
                  <a:pt x="147" y="309"/>
                </a:cubicBezTo>
                <a:cubicBezTo>
                  <a:pt x="29" y="393"/>
                  <a:pt x="29" y="393"/>
                  <a:pt x="29" y="393"/>
                </a:cubicBezTo>
                <a:cubicBezTo>
                  <a:pt x="0" y="413"/>
                  <a:pt x="0" y="413"/>
                  <a:pt x="0" y="413"/>
                </a:cubicBezTo>
                <a:cubicBezTo>
                  <a:pt x="29" y="432"/>
                  <a:pt x="29" y="432"/>
                  <a:pt x="29" y="432"/>
                </a:cubicBezTo>
                <a:cubicBezTo>
                  <a:pt x="148" y="513"/>
                  <a:pt x="148" y="513"/>
                  <a:pt x="148" y="513"/>
                </a:cubicBezTo>
                <a:cubicBezTo>
                  <a:pt x="185" y="539"/>
                  <a:pt x="185" y="539"/>
                  <a:pt x="185" y="539"/>
                </a:cubicBezTo>
                <a:cubicBezTo>
                  <a:pt x="185" y="493"/>
                  <a:pt x="185" y="493"/>
                  <a:pt x="185" y="493"/>
                </a:cubicBezTo>
                <a:cubicBezTo>
                  <a:pt x="185" y="471"/>
                  <a:pt x="185" y="471"/>
                  <a:pt x="185" y="471"/>
                </a:cubicBezTo>
                <a:cubicBezTo>
                  <a:pt x="190" y="471"/>
                  <a:pt x="194" y="471"/>
                  <a:pt x="199" y="471"/>
                </a:cubicBezTo>
                <a:cubicBezTo>
                  <a:pt x="277" y="471"/>
                  <a:pt x="421" y="456"/>
                  <a:pt x="523" y="359"/>
                </a:cubicBezTo>
                <a:cubicBezTo>
                  <a:pt x="606" y="431"/>
                  <a:pt x="730" y="471"/>
                  <a:pt x="878" y="471"/>
                </a:cubicBezTo>
                <a:cubicBezTo>
                  <a:pt x="878" y="493"/>
                  <a:pt x="878" y="493"/>
                  <a:pt x="878" y="493"/>
                </a:cubicBezTo>
                <a:cubicBezTo>
                  <a:pt x="878" y="539"/>
                  <a:pt x="878" y="539"/>
                  <a:pt x="878" y="539"/>
                </a:cubicBezTo>
                <a:cubicBezTo>
                  <a:pt x="916" y="513"/>
                  <a:pt x="916" y="513"/>
                  <a:pt x="916" y="513"/>
                </a:cubicBezTo>
                <a:cubicBezTo>
                  <a:pt x="1035" y="432"/>
                  <a:pt x="1035" y="432"/>
                  <a:pt x="1035" y="432"/>
                </a:cubicBezTo>
                <a:cubicBezTo>
                  <a:pt x="1063" y="413"/>
                  <a:pt x="1063" y="413"/>
                  <a:pt x="1063" y="413"/>
                </a:cubicBezTo>
                <a:cubicBezTo>
                  <a:pt x="1035" y="393"/>
                  <a:pt x="1035" y="393"/>
                  <a:pt x="1035" y="393"/>
                </a:cubicBezTo>
                <a:lnTo>
                  <a:pt x="916" y="309"/>
                </a:lnTo>
                <a:close/>
              </a:path>
            </a:pathLst>
          </a:custGeom>
          <a:solidFill>
            <a:srgbClr val="00B294"/>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grpSp>
        <p:nvGrpSpPr>
          <p:cNvPr id="55" name="Group 54"/>
          <p:cNvGrpSpPr/>
          <p:nvPr/>
        </p:nvGrpSpPr>
        <p:grpSpPr>
          <a:xfrm>
            <a:off x="1627187" y="4700671"/>
            <a:ext cx="609602" cy="609602"/>
            <a:chOff x="3195638" y="-820737"/>
            <a:chExt cx="1625598" cy="1625598"/>
          </a:xfrm>
        </p:grpSpPr>
        <p:sp>
          <p:nvSpPr>
            <p:cNvPr id="53" name="Donut 52"/>
            <p:cNvSpPr/>
            <p:nvPr/>
          </p:nvSpPr>
          <p:spPr bwMode="auto">
            <a:xfrm>
              <a:off x="3195638" y="-820737"/>
              <a:ext cx="1625598" cy="1625598"/>
            </a:xfrm>
            <a:prstGeom prst="donut">
              <a:avLst>
                <a:gd name="adj" fmla="val 24313"/>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4" name="Oval 53"/>
            <p:cNvSpPr/>
            <p:nvPr/>
          </p:nvSpPr>
          <p:spPr bwMode="auto">
            <a:xfrm>
              <a:off x="3602036" y="-414339"/>
              <a:ext cx="812802" cy="812802"/>
            </a:xfrm>
            <a:prstGeom prst="ellipse">
              <a:avLst/>
            </a:prstGeom>
            <a:noFill/>
            <a:ln w="34925">
              <a:solidFill>
                <a:srgbClr val="00827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38" name="Rectangle 37"/>
          <p:cNvSpPr/>
          <p:nvPr/>
        </p:nvSpPr>
        <p:spPr>
          <a:xfrm>
            <a:off x="8522470" y="2393287"/>
            <a:ext cx="1018228" cy="461665"/>
          </a:xfrm>
          <a:prstGeom prst="rect">
            <a:avLst/>
          </a:prstGeom>
        </p:spPr>
        <p:txBody>
          <a:bodyPr wrap="none">
            <a:spAutoFit/>
          </a:bodyPr>
          <a:lstStyle/>
          <a:p>
            <a:pPr algn="ctr"/>
            <a:r>
              <a:rPr lang="en-US" sz="2400" dirty="0" err="1">
                <a:gradFill>
                  <a:gsLst>
                    <a:gs pos="0">
                      <a:srgbClr val="008272"/>
                    </a:gs>
                    <a:gs pos="100000">
                      <a:srgbClr val="008272"/>
                    </a:gs>
                  </a:gsLst>
                  <a:lin ang="5400000" scaled="0"/>
                </a:gradFill>
                <a:ea typeface="Calibri" panose="020F0502020204030204" pitchFamily="34" charset="0"/>
                <a:cs typeface="Times New Roman" panose="02020603050405020304" pitchFamily="18" charset="0"/>
              </a:rPr>
              <a:t>en</a:t>
            </a:r>
            <a:r>
              <a:rPr lang="en-US" sz="2400" dirty="0">
                <a:gradFill>
                  <a:gsLst>
                    <a:gs pos="0">
                      <a:srgbClr val="008272"/>
                    </a:gs>
                    <a:gs pos="100000">
                      <a:srgbClr val="008272"/>
                    </a:gs>
                  </a:gsLst>
                  <a:lin ang="5400000" scaled="0"/>
                </a:gradFill>
                <a:ea typeface="Calibri" panose="020F0502020204030204" pitchFamily="34" charset="0"/>
                <a:cs typeface="Times New Roman" panose="02020603050405020304" pitchFamily="18" charset="0"/>
              </a:rPr>
              <a:t>-US</a:t>
            </a:r>
          </a:p>
        </p:txBody>
      </p:sp>
      <p:sp>
        <p:nvSpPr>
          <p:cNvPr id="39" name="Rectangle 38"/>
          <p:cNvSpPr/>
          <p:nvPr/>
        </p:nvSpPr>
        <p:spPr>
          <a:xfrm>
            <a:off x="8598671" y="1896399"/>
            <a:ext cx="1031052" cy="461665"/>
          </a:xfrm>
          <a:prstGeom prst="rect">
            <a:avLst/>
          </a:prstGeom>
        </p:spPr>
        <p:txBody>
          <a:bodyPr wrap="none">
            <a:spAutoFit/>
          </a:bodyPr>
          <a:lstStyle/>
          <a:p>
            <a:pPr algn="ctr"/>
            <a:r>
              <a:rPr lang="en-US" sz="2400" dirty="0" err="1">
                <a:gradFill>
                  <a:gsLst>
                    <a:gs pos="0">
                      <a:srgbClr val="008272"/>
                    </a:gs>
                    <a:gs pos="100000">
                      <a:srgbClr val="008272"/>
                    </a:gs>
                  </a:gsLst>
                  <a:lin ang="5400000" scaled="0"/>
                </a:gradFill>
                <a:ea typeface="Calibri" panose="020F0502020204030204" pitchFamily="34" charset="0"/>
                <a:cs typeface="Times New Roman" panose="02020603050405020304" pitchFamily="18" charset="0"/>
              </a:rPr>
              <a:t>en</a:t>
            </a:r>
            <a:r>
              <a:rPr lang="en-US" sz="2400" dirty="0">
                <a:gradFill>
                  <a:gsLst>
                    <a:gs pos="0">
                      <a:srgbClr val="008272"/>
                    </a:gs>
                    <a:gs pos="100000">
                      <a:srgbClr val="008272"/>
                    </a:gs>
                  </a:gsLst>
                  <a:lin ang="5400000" scaled="0"/>
                </a:gradFill>
                <a:ea typeface="Calibri" panose="020F0502020204030204" pitchFamily="34" charset="0"/>
                <a:cs typeface="Times New Roman" panose="02020603050405020304" pitchFamily="18" charset="0"/>
              </a:rPr>
              <a:t>-GB</a:t>
            </a:r>
          </a:p>
        </p:txBody>
      </p:sp>
      <p:sp>
        <p:nvSpPr>
          <p:cNvPr id="40" name="Rectangle 39"/>
          <p:cNvSpPr/>
          <p:nvPr/>
        </p:nvSpPr>
        <p:spPr>
          <a:xfrm>
            <a:off x="8755878" y="1478887"/>
            <a:ext cx="1021433" cy="461665"/>
          </a:xfrm>
          <a:prstGeom prst="rect">
            <a:avLst/>
          </a:prstGeom>
        </p:spPr>
        <p:txBody>
          <a:bodyPr wrap="none">
            <a:spAutoFit/>
          </a:bodyPr>
          <a:lstStyle/>
          <a:p>
            <a:pPr algn="ctr"/>
            <a:r>
              <a:rPr lang="en-US" sz="2400" dirty="0">
                <a:gradFill>
                  <a:gsLst>
                    <a:gs pos="0">
                      <a:srgbClr val="008272"/>
                    </a:gs>
                    <a:gs pos="100000">
                      <a:srgbClr val="008272"/>
                    </a:gs>
                  </a:gsLst>
                  <a:lin ang="5400000" scaled="0"/>
                </a:gradFill>
                <a:ea typeface="Calibri" panose="020F0502020204030204" pitchFamily="34" charset="0"/>
                <a:cs typeface="Times New Roman" panose="02020603050405020304" pitchFamily="18" charset="0"/>
              </a:rPr>
              <a:t>de-DE</a:t>
            </a:r>
          </a:p>
        </p:txBody>
      </p:sp>
      <p:sp>
        <p:nvSpPr>
          <p:cNvPr id="41" name="Rectangle 40"/>
          <p:cNvSpPr/>
          <p:nvPr/>
        </p:nvSpPr>
        <p:spPr>
          <a:xfrm>
            <a:off x="9651041" y="1064847"/>
            <a:ext cx="917239" cy="461665"/>
          </a:xfrm>
          <a:prstGeom prst="rect">
            <a:avLst/>
          </a:prstGeom>
        </p:spPr>
        <p:txBody>
          <a:bodyPr wrap="none">
            <a:spAutoFit/>
          </a:bodyPr>
          <a:lstStyle/>
          <a:p>
            <a:pPr algn="ctr"/>
            <a:r>
              <a:rPr lang="en-US" sz="2400" dirty="0" err="1">
                <a:gradFill>
                  <a:gsLst>
                    <a:gs pos="0">
                      <a:srgbClr val="008272"/>
                    </a:gs>
                    <a:gs pos="100000">
                      <a:srgbClr val="008272"/>
                    </a:gs>
                  </a:gsLst>
                  <a:lin ang="5400000" scaled="0"/>
                </a:gradFill>
                <a:ea typeface="Calibri" panose="020F0502020204030204" pitchFamily="34" charset="0"/>
                <a:cs typeface="Times New Roman" panose="02020603050405020304" pitchFamily="18" charset="0"/>
              </a:rPr>
              <a:t>es</a:t>
            </a:r>
            <a:r>
              <a:rPr lang="en-US" sz="2400" dirty="0">
                <a:gradFill>
                  <a:gsLst>
                    <a:gs pos="0">
                      <a:srgbClr val="008272"/>
                    </a:gs>
                    <a:gs pos="100000">
                      <a:srgbClr val="008272"/>
                    </a:gs>
                  </a:gsLst>
                  <a:lin ang="5400000" scaled="0"/>
                </a:gradFill>
                <a:ea typeface="Calibri" panose="020F0502020204030204" pitchFamily="34" charset="0"/>
                <a:cs typeface="Times New Roman" panose="02020603050405020304" pitchFamily="18" charset="0"/>
              </a:rPr>
              <a:t>-ES</a:t>
            </a:r>
          </a:p>
        </p:txBody>
      </p:sp>
      <p:sp>
        <p:nvSpPr>
          <p:cNvPr id="43" name="Rectangle 42"/>
          <p:cNvSpPr/>
          <p:nvPr/>
        </p:nvSpPr>
        <p:spPr>
          <a:xfrm>
            <a:off x="10467778" y="1478887"/>
            <a:ext cx="846707" cy="461665"/>
          </a:xfrm>
          <a:prstGeom prst="rect">
            <a:avLst/>
          </a:prstGeom>
        </p:spPr>
        <p:txBody>
          <a:bodyPr wrap="none">
            <a:spAutoFit/>
          </a:bodyPr>
          <a:lstStyle/>
          <a:p>
            <a:pPr algn="ctr"/>
            <a:r>
              <a:rPr lang="en-US" sz="2400" dirty="0" err="1">
                <a:gradFill>
                  <a:gsLst>
                    <a:gs pos="0">
                      <a:srgbClr val="008272"/>
                    </a:gs>
                    <a:gs pos="100000">
                      <a:srgbClr val="008272"/>
                    </a:gs>
                  </a:gsLst>
                  <a:lin ang="5400000" scaled="0"/>
                </a:gradFill>
                <a:ea typeface="Calibri" panose="020F0502020204030204" pitchFamily="34" charset="0"/>
                <a:cs typeface="Times New Roman" panose="02020603050405020304" pitchFamily="18" charset="0"/>
              </a:rPr>
              <a:t>fr</a:t>
            </a:r>
            <a:r>
              <a:rPr lang="en-US" sz="2400" dirty="0">
                <a:gradFill>
                  <a:gsLst>
                    <a:gs pos="0">
                      <a:srgbClr val="008272"/>
                    </a:gs>
                    <a:gs pos="100000">
                      <a:srgbClr val="008272"/>
                    </a:gs>
                  </a:gsLst>
                  <a:lin ang="5400000" scaled="0"/>
                </a:gradFill>
                <a:ea typeface="Calibri" panose="020F0502020204030204" pitchFamily="34" charset="0"/>
                <a:cs typeface="Times New Roman" panose="02020603050405020304" pitchFamily="18" charset="0"/>
              </a:rPr>
              <a:t>-FR</a:t>
            </a:r>
          </a:p>
        </p:txBody>
      </p:sp>
      <p:sp>
        <p:nvSpPr>
          <p:cNvPr id="45" name="Rectangle 44"/>
          <p:cNvSpPr/>
          <p:nvPr/>
        </p:nvSpPr>
        <p:spPr>
          <a:xfrm>
            <a:off x="10641840" y="1896399"/>
            <a:ext cx="731290" cy="461665"/>
          </a:xfrm>
          <a:prstGeom prst="rect">
            <a:avLst/>
          </a:prstGeom>
        </p:spPr>
        <p:txBody>
          <a:bodyPr wrap="none">
            <a:spAutoFit/>
          </a:bodyPr>
          <a:lstStyle/>
          <a:p>
            <a:pPr algn="ctr"/>
            <a:r>
              <a:rPr lang="en-US" sz="2400" dirty="0">
                <a:gradFill>
                  <a:gsLst>
                    <a:gs pos="0">
                      <a:srgbClr val="008272"/>
                    </a:gs>
                    <a:gs pos="100000">
                      <a:srgbClr val="008272"/>
                    </a:gs>
                  </a:gsLst>
                  <a:lin ang="5400000" scaled="0"/>
                </a:gradFill>
                <a:ea typeface="Calibri" panose="020F0502020204030204" pitchFamily="34" charset="0"/>
                <a:cs typeface="Times New Roman" panose="02020603050405020304" pitchFamily="18" charset="0"/>
              </a:rPr>
              <a:t>it-IT</a:t>
            </a:r>
          </a:p>
        </p:txBody>
      </p:sp>
      <p:sp>
        <p:nvSpPr>
          <p:cNvPr id="47" name="Rectangle 46"/>
          <p:cNvSpPr/>
          <p:nvPr/>
        </p:nvSpPr>
        <p:spPr>
          <a:xfrm>
            <a:off x="10490844" y="2393287"/>
            <a:ext cx="1043877" cy="461665"/>
          </a:xfrm>
          <a:prstGeom prst="rect">
            <a:avLst/>
          </a:prstGeom>
        </p:spPr>
        <p:txBody>
          <a:bodyPr wrap="none">
            <a:spAutoFit/>
          </a:bodyPr>
          <a:lstStyle/>
          <a:p>
            <a:pPr algn="ctr"/>
            <a:r>
              <a:rPr lang="en-US" sz="2400" dirty="0" err="1">
                <a:gradFill>
                  <a:gsLst>
                    <a:gs pos="0">
                      <a:srgbClr val="008272"/>
                    </a:gs>
                    <a:gs pos="100000">
                      <a:srgbClr val="008272"/>
                    </a:gs>
                  </a:gsLst>
                  <a:lin ang="5400000" scaled="0"/>
                </a:gradFill>
                <a:ea typeface="Calibri" panose="020F0502020204030204" pitchFamily="34" charset="0"/>
                <a:cs typeface="Times New Roman" panose="02020603050405020304" pitchFamily="18" charset="0"/>
              </a:rPr>
              <a:t>zh</a:t>
            </a:r>
            <a:r>
              <a:rPr lang="en-US" sz="2400" dirty="0">
                <a:gradFill>
                  <a:gsLst>
                    <a:gs pos="0">
                      <a:srgbClr val="008272"/>
                    </a:gs>
                    <a:gs pos="100000">
                      <a:srgbClr val="008272"/>
                    </a:gs>
                  </a:gsLst>
                  <a:lin ang="5400000" scaled="0"/>
                </a:gradFill>
                <a:ea typeface="Calibri" panose="020F0502020204030204" pitchFamily="34" charset="0"/>
                <a:cs typeface="Times New Roman" panose="02020603050405020304" pitchFamily="18" charset="0"/>
              </a:rPr>
              <a:t>-CN</a:t>
            </a:r>
          </a:p>
        </p:txBody>
      </p:sp>
    </p:spTree>
    <p:extLst>
      <p:ext uri="{BB962C8B-B14F-4D97-AF65-F5344CB8AC3E}">
        <p14:creationId xmlns:p14="http://schemas.microsoft.com/office/powerpoint/2010/main" val="25776726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0-#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5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par>
                                <p:cTn id="12" presetID="42" presetClass="path" presetSubtype="0" decel="100000" fill="hold" grpId="1" nodeType="withEffect">
                                  <p:stCondLst>
                                    <p:cond delay="250"/>
                                  </p:stCondLst>
                                  <p:childTnLst>
                                    <p:animMotion origin="layout" path="M 0.01519 0.00045 L 2.30023E-6 2.46482E-6 " pathEditMode="relative" rAng="0" ptsTypes="AA">
                                      <p:cBhvr>
                                        <p:cTn id="13" dur="500" fill="hold"/>
                                        <p:tgtEl>
                                          <p:spTgt spid="8"/>
                                        </p:tgtEl>
                                        <p:attrNameLst>
                                          <p:attrName>ppt_x</p:attrName>
                                          <p:attrName>ppt_y</p:attrName>
                                        </p:attrNameLst>
                                      </p:cBhvr>
                                      <p:rCtr x="-76600" y="-2300"/>
                                    </p:animMotion>
                                  </p:childTnLst>
                                </p:cTn>
                              </p:par>
                            </p:childTnLst>
                          </p:cTn>
                        </p:par>
                        <p:par>
                          <p:cTn id="14" fill="hold">
                            <p:stCondLst>
                              <p:cond delay="750"/>
                            </p:stCondLst>
                            <p:childTnLst>
                              <p:par>
                                <p:cTn id="15" presetID="10" presetClass="entr" presetSubtype="0" fill="hold" grpId="0" nodeType="afterEffect">
                                  <p:stCondLst>
                                    <p:cond delay="0"/>
                                  </p:stCondLst>
                                  <p:childTnLst>
                                    <p:set>
                                      <p:cBhvr>
                                        <p:cTn id="16" dur="1" fill="hold">
                                          <p:stCondLst>
                                            <p:cond delay="0"/>
                                          </p:stCondLst>
                                        </p:cTn>
                                        <p:tgtEl>
                                          <p:spTgt spid="52"/>
                                        </p:tgtEl>
                                        <p:attrNameLst>
                                          <p:attrName>style.visibility</p:attrName>
                                        </p:attrNameLst>
                                      </p:cBhvr>
                                      <p:to>
                                        <p:strVal val="visible"/>
                                      </p:to>
                                    </p:set>
                                    <p:animEffect transition="in" filter="fade">
                                      <p:cBhvr>
                                        <p:cTn id="17" dur="500"/>
                                        <p:tgtEl>
                                          <p:spTgt spid="52"/>
                                        </p:tgtEl>
                                      </p:cBhvr>
                                    </p:animEffect>
                                  </p:childTnLst>
                                </p:cTn>
                              </p:par>
                              <p:par>
                                <p:cTn id="18" presetID="10" presetClass="entr" presetSubtype="0" fill="hold" nodeType="withEffect">
                                  <p:stCondLst>
                                    <p:cond delay="250"/>
                                  </p:stCondLst>
                                  <p:childTnLst>
                                    <p:set>
                                      <p:cBhvr>
                                        <p:cTn id="19" dur="1" fill="hold">
                                          <p:stCondLst>
                                            <p:cond delay="0"/>
                                          </p:stCondLst>
                                        </p:cTn>
                                        <p:tgtEl>
                                          <p:spTgt spid="48"/>
                                        </p:tgtEl>
                                        <p:attrNameLst>
                                          <p:attrName>style.visibility</p:attrName>
                                        </p:attrNameLst>
                                      </p:cBhvr>
                                      <p:to>
                                        <p:strVal val="visible"/>
                                      </p:to>
                                    </p:set>
                                    <p:animEffect transition="in" filter="fade">
                                      <p:cBhvr>
                                        <p:cTn id="20" dur="500"/>
                                        <p:tgtEl>
                                          <p:spTgt spid="48"/>
                                        </p:tgtEl>
                                      </p:cBhvr>
                                    </p:animEffect>
                                  </p:childTnLst>
                                </p:cTn>
                              </p:par>
                              <p:par>
                                <p:cTn id="21" presetID="42" presetClass="path" presetSubtype="0" decel="100000" fill="hold" nodeType="withEffect">
                                  <p:stCondLst>
                                    <p:cond delay="250"/>
                                  </p:stCondLst>
                                  <p:childTnLst>
                                    <p:animMotion origin="layout" path="M 0.01519 0.00045 L 2.13684E-6 1.04403E-7 " pathEditMode="relative" rAng="0" ptsTypes="AA">
                                      <p:cBhvr>
                                        <p:cTn id="22" dur="500" fill="hold"/>
                                        <p:tgtEl>
                                          <p:spTgt spid="48"/>
                                        </p:tgtEl>
                                        <p:attrNameLst>
                                          <p:attrName>ppt_x</p:attrName>
                                          <p:attrName>ppt_y</p:attrName>
                                        </p:attrNameLst>
                                      </p:cBhvr>
                                      <p:rCtr x="-766" y="-23"/>
                                    </p:animMotion>
                                  </p:childTnLst>
                                </p:cTn>
                              </p:par>
                            </p:childTnLst>
                          </p:cTn>
                        </p:par>
                        <p:par>
                          <p:cTn id="23" fill="hold">
                            <p:stCondLst>
                              <p:cond delay="1500"/>
                            </p:stCondLst>
                            <p:childTnLst>
                              <p:par>
                                <p:cTn id="24" presetID="10" presetClass="entr" presetSubtype="0" fill="hold" nodeType="afterEffect">
                                  <p:stCondLst>
                                    <p:cond delay="0"/>
                                  </p:stCondLst>
                                  <p:childTnLst>
                                    <p:set>
                                      <p:cBhvr>
                                        <p:cTn id="25" dur="1" fill="hold">
                                          <p:stCondLst>
                                            <p:cond delay="0"/>
                                          </p:stCondLst>
                                        </p:cTn>
                                        <p:tgtEl>
                                          <p:spTgt spid="55"/>
                                        </p:tgtEl>
                                        <p:attrNameLst>
                                          <p:attrName>style.visibility</p:attrName>
                                        </p:attrNameLst>
                                      </p:cBhvr>
                                      <p:to>
                                        <p:strVal val="visible"/>
                                      </p:to>
                                    </p:set>
                                    <p:animEffect transition="in" filter="fade">
                                      <p:cBhvr>
                                        <p:cTn id="26" dur="500"/>
                                        <p:tgtEl>
                                          <p:spTgt spid="55"/>
                                        </p:tgtEl>
                                      </p:cBhvr>
                                    </p:animEffect>
                                  </p:childTnLst>
                                </p:cTn>
                              </p:par>
                              <p:par>
                                <p:cTn id="27" presetID="10" presetClass="entr" presetSubtype="0" fill="hold" nodeType="withEffect">
                                  <p:stCondLst>
                                    <p:cond delay="250"/>
                                  </p:stCondLst>
                                  <p:childTnLst>
                                    <p:set>
                                      <p:cBhvr>
                                        <p:cTn id="28" dur="1" fill="hold">
                                          <p:stCondLst>
                                            <p:cond delay="0"/>
                                          </p:stCondLst>
                                        </p:cTn>
                                        <p:tgtEl>
                                          <p:spTgt spid="49"/>
                                        </p:tgtEl>
                                        <p:attrNameLst>
                                          <p:attrName>style.visibility</p:attrName>
                                        </p:attrNameLst>
                                      </p:cBhvr>
                                      <p:to>
                                        <p:strVal val="visible"/>
                                      </p:to>
                                    </p:set>
                                    <p:animEffect transition="in" filter="fade">
                                      <p:cBhvr>
                                        <p:cTn id="29" dur="500"/>
                                        <p:tgtEl>
                                          <p:spTgt spid="49"/>
                                        </p:tgtEl>
                                      </p:cBhvr>
                                    </p:animEffect>
                                  </p:childTnLst>
                                </p:cTn>
                              </p:par>
                              <p:par>
                                <p:cTn id="30" presetID="42" presetClass="path" presetSubtype="0" decel="100000" fill="hold" nodeType="withEffect">
                                  <p:stCondLst>
                                    <p:cond delay="250"/>
                                  </p:stCondLst>
                                  <p:childTnLst>
                                    <p:animMotion origin="layout" path="M 0.01519 0.00045 L 2.33342E-6 4.25329E-6 " pathEditMode="relative" rAng="0" ptsTypes="AA">
                                      <p:cBhvr>
                                        <p:cTn id="31" dur="500" fill="hold"/>
                                        <p:tgtEl>
                                          <p:spTgt spid="49"/>
                                        </p:tgtEl>
                                        <p:attrNameLst>
                                          <p:attrName>ppt_x</p:attrName>
                                          <p:attrName>ppt_y</p:attrName>
                                        </p:attrNameLst>
                                      </p:cBhvr>
                                      <p:rCtr x="-766" y="-23"/>
                                    </p:animMotion>
                                  </p:childTnLst>
                                </p:cTn>
                              </p:par>
                            </p:childTnLst>
                          </p:cTn>
                        </p:par>
                        <p:par>
                          <p:cTn id="32" fill="hold">
                            <p:stCondLst>
                              <p:cond delay="2250"/>
                            </p:stCondLst>
                            <p:childTnLst>
                              <p:par>
                                <p:cTn id="33" presetID="10" presetClass="entr" presetSubtype="0" fill="hold" nodeType="after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fade">
                                      <p:cBhvr>
                                        <p:cTn id="35" dur="500"/>
                                        <p:tgtEl>
                                          <p:spTgt spid="15"/>
                                        </p:tgtEl>
                                      </p:cBhvr>
                                    </p:animEffect>
                                  </p:childTnLst>
                                </p:cTn>
                              </p:par>
                              <p:par>
                                <p:cTn id="36" presetID="10" presetClass="entr" presetSubtype="0" fill="hold" nodeType="withEffect">
                                  <p:stCondLst>
                                    <p:cond delay="250"/>
                                  </p:stCondLst>
                                  <p:childTnLst>
                                    <p:set>
                                      <p:cBhvr>
                                        <p:cTn id="37" dur="1" fill="hold">
                                          <p:stCondLst>
                                            <p:cond delay="0"/>
                                          </p:stCondLst>
                                        </p:cTn>
                                        <p:tgtEl>
                                          <p:spTgt spid="50"/>
                                        </p:tgtEl>
                                        <p:attrNameLst>
                                          <p:attrName>style.visibility</p:attrName>
                                        </p:attrNameLst>
                                      </p:cBhvr>
                                      <p:to>
                                        <p:strVal val="visible"/>
                                      </p:to>
                                    </p:set>
                                    <p:animEffect transition="in" filter="fade">
                                      <p:cBhvr>
                                        <p:cTn id="38" dur="500"/>
                                        <p:tgtEl>
                                          <p:spTgt spid="50"/>
                                        </p:tgtEl>
                                      </p:cBhvr>
                                    </p:animEffect>
                                  </p:childTnLst>
                                </p:cTn>
                              </p:par>
                              <p:par>
                                <p:cTn id="39" presetID="42" presetClass="path" presetSubtype="0" decel="100000" fill="hold" nodeType="withEffect">
                                  <p:stCondLst>
                                    <p:cond delay="250"/>
                                  </p:stCondLst>
                                  <p:childTnLst>
                                    <p:animMotion origin="layout" path="M 0.01519 0.00046 L 1.93515E-6 -2.8552E-6 " pathEditMode="relative" rAng="0" ptsTypes="AA">
                                      <p:cBhvr>
                                        <p:cTn id="40" dur="500" fill="hold"/>
                                        <p:tgtEl>
                                          <p:spTgt spid="50"/>
                                        </p:tgtEl>
                                        <p:attrNameLst>
                                          <p:attrName>ppt_x</p:attrName>
                                          <p:attrName>ppt_y</p:attrName>
                                        </p:attrNameLst>
                                      </p:cBhvr>
                                      <p:rCtr x="-766" y="-23"/>
                                    </p:animMotion>
                                  </p:childTnLst>
                                </p:cTn>
                              </p:par>
                            </p:childTnLst>
                          </p:cTn>
                        </p:par>
                        <p:par>
                          <p:cTn id="41" fill="hold">
                            <p:stCondLst>
                              <p:cond delay="3000"/>
                            </p:stCondLst>
                            <p:childTnLst>
                              <p:par>
                                <p:cTn id="42" presetID="2" presetClass="entr" presetSubtype="4" fill="hold" grpId="0" nodeType="afterEffect">
                                  <p:stCondLst>
                                    <p:cond delay="0"/>
                                  </p:stCondLst>
                                  <p:childTnLst>
                                    <p:set>
                                      <p:cBhvr>
                                        <p:cTn id="43" dur="1" fill="hold">
                                          <p:stCondLst>
                                            <p:cond delay="0"/>
                                          </p:stCondLst>
                                        </p:cTn>
                                        <p:tgtEl>
                                          <p:spTgt spid="62"/>
                                        </p:tgtEl>
                                        <p:attrNameLst>
                                          <p:attrName>style.visibility</p:attrName>
                                        </p:attrNameLst>
                                      </p:cBhvr>
                                      <p:to>
                                        <p:strVal val="visible"/>
                                      </p:to>
                                    </p:set>
                                    <p:anim calcmode="lin" valueType="num">
                                      <p:cBhvr additive="base">
                                        <p:cTn id="44" dur="500" fill="hold"/>
                                        <p:tgtEl>
                                          <p:spTgt spid="62"/>
                                        </p:tgtEl>
                                        <p:attrNameLst>
                                          <p:attrName>ppt_x</p:attrName>
                                        </p:attrNameLst>
                                      </p:cBhvr>
                                      <p:tavLst>
                                        <p:tav tm="0">
                                          <p:val>
                                            <p:strVal val="#ppt_x"/>
                                          </p:val>
                                        </p:tav>
                                        <p:tav tm="100000">
                                          <p:val>
                                            <p:strVal val="#ppt_x"/>
                                          </p:val>
                                        </p:tav>
                                      </p:tavLst>
                                    </p:anim>
                                    <p:anim calcmode="lin" valueType="num">
                                      <p:cBhvr additive="base">
                                        <p:cTn id="45" dur="500" fill="hold"/>
                                        <p:tgtEl>
                                          <p:spTgt spid="62"/>
                                        </p:tgtEl>
                                        <p:attrNameLst>
                                          <p:attrName>ppt_y</p:attrName>
                                        </p:attrNameLst>
                                      </p:cBhvr>
                                      <p:tavLst>
                                        <p:tav tm="0">
                                          <p:val>
                                            <p:strVal val="1+#ppt_h/2"/>
                                          </p:val>
                                        </p:tav>
                                        <p:tav tm="100000">
                                          <p:val>
                                            <p:strVal val="#ppt_y"/>
                                          </p:val>
                                        </p:tav>
                                      </p:tavLst>
                                    </p:anim>
                                  </p:childTnLst>
                                </p:cTn>
                              </p:par>
                            </p:childTnLst>
                          </p:cTn>
                        </p:par>
                        <p:par>
                          <p:cTn id="46" fill="hold">
                            <p:stCondLst>
                              <p:cond delay="3500"/>
                            </p:stCondLst>
                            <p:childTnLst>
                              <p:par>
                                <p:cTn id="47" presetID="10" presetClass="entr" presetSubtype="0" fill="hold" grpId="0" nodeType="afterEffect">
                                  <p:stCondLst>
                                    <p:cond delay="0"/>
                                  </p:stCondLst>
                                  <p:childTnLst>
                                    <p:set>
                                      <p:cBhvr>
                                        <p:cTn id="48" dur="1" fill="hold">
                                          <p:stCondLst>
                                            <p:cond delay="0"/>
                                          </p:stCondLst>
                                        </p:cTn>
                                        <p:tgtEl>
                                          <p:spTgt spid="38"/>
                                        </p:tgtEl>
                                        <p:attrNameLst>
                                          <p:attrName>style.visibility</p:attrName>
                                        </p:attrNameLst>
                                      </p:cBhvr>
                                      <p:to>
                                        <p:strVal val="visible"/>
                                      </p:to>
                                    </p:set>
                                    <p:animEffect transition="in" filter="fade">
                                      <p:cBhvr>
                                        <p:cTn id="49" dur="500"/>
                                        <p:tgtEl>
                                          <p:spTgt spid="38"/>
                                        </p:tgtEl>
                                      </p:cBhvr>
                                    </p:animEffect>
                                  </p:childTnLst>
                                </p:cTn>
                              </p:par>
                              <p:par>
                                <p:cTn id="50" presetID="10" presetClass="entr" presetSubtype="0" fill="hold" grpId="0" nodeType="withEffect">
                                  <p:stCondLst>
                                    <p:cond delay="100"/>
                                  </p:stCondLst>
                                  <p:childTnLst>
                                    <p:set>
                                      <p:cBhvr>
                                        <p:cTn id="51" dur="1" fill="hold">
                                          <p:stCondLst>
                                            <p:cond delay="0"/>
                                          </p:stCondLst>
                                        </p:cTn>
                                        <p:tgtEl>
                                          <p:spTgt spid="39"/>
                                        </p:tgtEl>
                                        <p:attrNameLst>
                                          <p:attrName>style.visibility</p:attrName>
                                        </p:attrNameLst>
                                      </p:cBhvr>
                                      <p:to>
                                        <p:strVal val="visible"/>
                                      </p:to>
                                    </p:set>
                                    <p:animEffect transition="in" filter="fade">
                                      <p:cBhvr>
                                        <p:cTn id="52" dur="500"/>
                                        <p:tgtEl>
                                          <p:spTgt spid="39"/>
                                        </p:tgtEl>
                                      </p:cBhvr>
                                    </p:animEffect>
                                  </p:childTnLst>
                                </p:cTn>
                              </p:par>
                              <p:par>
                                <p:cTn id="53" presetID="10" presetClass="entr" presetSubtype="0" fill="hold" grpId="0" nodeType="withEffect">
                                  <p:stCondLst>
                                    <p:cond delay="200"/>
                                  </p:stCondLst>
                                  <p:childTnLst>
                                    <p:set>
                                      <p:cBhvr>
                                        <p:cTn id="54" dur="1" fill="hold">
                                          <p:stCondLst>
                                            <p:cond delay="0"/>
                                          </p:stCondLst>
                                        </p:cTn>
                                        <p:tgtEl>
                                          <p:spTgt spid="40"/>
                                        </p:tgtEl>
                                        <p:attrNameLst>
                                          <p:attrName>style.visibility</p:attrName>
                                        </p:attrNameLst>
                                      </p:cBhvr>
                                      <p:to>
                                        <p:strVal val="visible"/>
                                      </p:to>
                                    </p:set>
                                    <p:animEffect transition="in" filter="fade">
                                      <p:cBhvr>
                                        <p:cTn id="55" dur="500"/>
                                        <p:tgtEl>
                                          <p:spTgt spid="40"/>
                                        </p:tgtEl>
                                      </p:cBhvr>
                                    </p:animEffect>
                                  </p:childTnLst>
                                </p:cTn>
                              </p:par>
                              <p:par>
                                <p:cTn id="56" presetID="10" presetClass="entr" presetSubtype="0" fill="hold" grpId="0" nodeType="withEffect">
                                  <p:stCondLst>
                                    <p:cond delay="300"/>
                                  </p:stCondLst>
                                  <p:childTnLst>
                                    <p:set>
                                      <p:cBhvr>
                                        <p:cTn id="57" dur="1" fill="hold">
                                          <p:stCondLst>
                                            <p:cond delay="0"/>
                                          </p:stCondLst>
                                        </p:cTn>
                                        <p:tgtEl>
                                          <p:spTgt spid="41"/>
                                        </p:tgtEl>
                                        <p:attrNameLst>
                                          <p:attrName>style.visibility</p:attrName>
                                        </p:attrNameLst>
                                      </p:cBhvr>
                                      <p:to>
                                        <p:strVal val="visible"/>
                                      </p:to>
                                    </p:set>
                                    <p:animEffect transition="in" filter="fade">
                                      <p:cBhvr>
                                        <p:cTn id="58" dur="500"/>
                                        <p:tgtEl>
                                          <p:spTgt spid="41"/>
                                        </p:tgtEl>
                                      </p:cBhvr>
                                    </p:animEffect>
                                  </p:childTnLst>
                                </p:cTn>
                              </p:par>
                              <p:par>
                                <p:cTn id="59" presetID="10" presetClass="entr" presetSubtype="0" fill="hold" grpId="0" nodeType="withEffect">
                                  <p:stCondLst>
                                    <p:cond delay="400"/>
                                  </p:stCondLst>
                                  <p:childTnLst>
                                    <p:set>
                                      <p:cBhvr>
                                        <p:cTn id="60" dur="1" fill="hold">
                                          <p:stCondLst>
                                            <p:cond delay="0"/>
                                          </p:stCondLst>
                                        </p:cTn>
                                        <p:tgtEl>
                                          <p:spTgt spid="43"/>
                                        </p:tgtEl>
                                        <p:attrNameLst>
                                          <p:attrName>style.visibility</p:attrName>
                                        </p:attrNameLst>
                                      </p:cBhvr>
                                      <p:to>
                                        <p:strVal val="visible"/>
                                      </p:to>
                                    </p:set>
                                    <p:animEffect transition="in" filter="fade">
                                      <p:cBhvr>
                                        <p:cTn id="61" dur="500"/>
                                        <p:tgtEl>
                                          <p:spTgt spid="43"/>
                                        </p:tgtEl>
                                      </p:cBhvr>
                                    </p:animEffect>
                                  </p:childTnLst>
                                </p:cTn>
                              </p:par>
                              <p:par>
                                <p:cTn id="62" presetID="10" presetClass="entr" presetSubtype="0" fill="hold" grpId="0" nodeType="withEffect">
                                  <p:stCondLst>
                                    <p:cond delay="500"/>
                                  </p:stCondLst>
                                  <p:childTnLst>
                                    <p:set>
                                      <p:cBhvr>
                                        <p:cTn id="63" dur="1" fill="hold">
                                          <p:stCondLst>
                                            <p:cond delay="0"/>
                                          </p:stCondLst>
                                        </p:cTn>
                                        <p:tgtEl>
                                          <p:spTgt spid="45"/>
                                        </p:tgtEl>
                                        <p:attrNameLst>
                                          <p:attrName>style.visibility</p:attrName>
                                        </p:attrNameLst>
                                      </p:cBhvr>
                                      <p:to>
                                        <p:strVal val="visible"/>
                                      </p:to>
                                    </p:set>
                                    <p:animEffect transition="in" filter="fade">
                                      <p:cBhvr>
                                        <p:cTn id="64" dur="500"/>
                                        <p:tgtEl>
                                          <p:spTgt spid="45"/>
                                        </p:tgtEl>
                                      </p:cBhvr>
                                    </p:animEffect>
                                  </p:childTnLst>
                                </p:cTn>
                              </p:par>
                              <p:par>
                                <p:cTn id="65" presetID="10" presetClass="entr" presetSubtype="0" fill="hold" grpId="0" nodeType="withEffect">
                                  <p:stCondLst>
                                    <p:cond delay="600"/>
                                  </p:stCondLst>
                                  <p:childTnLst>
                                    <p:set>
                                      <p:cBhvr>
                                        <p:cTn id="66" dur="1" fill="hold">
                                          <p:stCondLst>
                                            <p:cond delay="0"/>
                                          </p:stCondLst>
                                        </p:cTn>
                                        <p:tgtEl>
                                          <p:spTgt spid="47"/>
                                        </p:tgtEl>
                                        <p:attrNameLst>
                                          <p:attrName>style.visibility</p:attrName>
                                        </p:attrNameLst>
                                      </p:cBhvr>
                                      <p:to>
                                        <p:strVal val="visible"/>
                                      </p:to>
                                    </p:set>
                                    <p:animEffect transition="in" filter="fade">
                                      <p:cBhvr>
                                        <p:cTn id="67"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animBg="1"/>
      <p:bldP spid="8" grpId="0"/>
      <p:bldP spid="8" grpId="1"/>
      <p:bldP spid="52" grpId="0" animBg="1"/>
      <p:bldP spid="38" grpId="0"/>
      <p:bldP spid="39" grpId="0"/>
      <p:bldP spid="40" grpId="0"/>
      <p:bldP spid="41" grpId="0"/>
      <p:bldP spid="43" grpId="0"/>
      <p:bldP spid="45" grpId="0"/>
      <p:bldP spid="47"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355601" y="301625"/>
            <a:ext cx="1849438" cy="917575"/>
            <a:chOff x="-355601" y="301625"/>
            <a:chExt cx="1849438" cy="917575"/>
          </a:xfrm>
        </p:grpSpPr>
        <p:sp>
          <p:nvSpPr>
            <p:cNvPr id="8" name="Freeform 5"/>
            <p:cNvSpPr>
              <a:spLocks/>
            </p:cNvSpPr>
            <p:nvPr/>
          </p:nvSpPr>
          <p:spPr bwMode="auto">
            <a:xfrm>
              <a:off x="-355601" y="301625"/>
              <a:ext cx="1849438" cy="917575"/>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rgbClr val="01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pic>
          <p:nvPicPr>
            <p:cNvPr id="9" name="Picture 4" descr="Screen Clipping"/>
            <p:cNvPicPr>
              <a:picLocks noChangeAspect="1"/>
            </p:cNvPicPr>
            <p:nvPr/>
          </p:nvPicPr>
          <p:blipFill rotWithShape="1">
            <a:blip r:embed="rId3">
              <a:extLst>
                <a:ext uri="{28A0092B-C50C-407E-A947-70E740481C1C}">
                  <a14:useLocalDpi xmlns:a14="http://schemas.microsoft.com/office/drawing/2010/main" val="0"/>
                </a:ext>
              </a:extLst>
            </a:blip>
            <a:srcRect l="9026" t="7516" r="10293" b="6360"/>
            <a:stretch/>
          </p:blipFill>
          <p:spPr>
            <a:xfrm>
              <a:off x="462755" y="500516"/>
              <a:ext cx="626069" cy="519792"/>
            </a:xfrm>
            <a:prstGeom prst="rect">
              <a:avLst/>
            </a:prstGeom>
          </p:spPr>
        </p:pic>
      </p:grpSp>
      <p:sp>
        <p:nvSpPr>
          <p:cNvPr id="10" name="Title 7"/>
          <p:cNvSpPr txBox="1">
            <a:spLocks/>
          </p:cNvSpPr>
          <p:nvPr/>
        </p:nvSpPr>
        <p:spPr>
          <a:xfrm>
            <a:off x="1538288" y="295275"/>
            <a:ext cx="10593387" cy="917575"/>
          </a:xfrm>
          <a:prstGeom prst="rect">
            <a:avLst/>
          </a:prstGeom>
        </p:spPr>
        <p:txBody>
          <a:bodyPr vert="horz" wrap="square" lIns="146304" tIns="91440" rIns="146304" bIns="91440"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a:gradFill>
                  <a:gsLst>
                    <a:gs pos="1250">
                      <a:srgbClr val="404040"/>
                    </a:gs>
                    <a:gs pos="100000">
                      <a:srgbClr val="404040"/>
                    </a:gs>
                  </a:gsLst>
                  <a:lin ang="5400000" scaled="0"/>
                </a:gradFill>
              </a:rPr>
              <a:t>Voice Recognition</a:t>
            </a:r>
          </a:p>
        </p:txBody>
      </p:sp>
      <p:grpSp>
        <p:nvGrpSpPr>
          <p:cNvPr id="4" name="Group 3"/>
          <p:cNvGrpSpPr/>
          <p:nvPr/>
        </p:nvGrpSpPr>
        <p:grpSpPr>
          <a:xfrm>
            <a:off x="2489836" y="1274724"/>
            <a:ext cx="9946638" cy="489942"/>
            <a:chOff x="2489836" y="1274724"/>
            <a:chExt cx="9946638" cy="489942"/>
          </a:xfrm>
        </p:grpSpPr>
        <p:sp>
          <p:nvSpPr>
            <p:cNvPr id="35" name="Rectangle 34"/>
            <p:cNvSpPr/>
            <p:nvPr/>
          </p:nvSpPr>
          <p:spPr>
            <a:xfrm>
              <a:off x="2489836" y="1274724"/>
              <a:ext cx="9946638" cy="489942"/>
            </a:xfrm>
            <a:custGeom>
              <a:avLst/>
              <a:gdLst>
                <a:gd name="connsiteX0" fmla="*/ 0 w 9975213"/>
                <a:gd name="connsiteY0" fmla="*/ 0 h 489942"/>
                <a:gd name="connsiteX1" fmla="*/ 9975213 w 9975213"/>
                <a:gd name="connsiteY1" fmla="*/ 0 h 489942"/>
                <a:gd name="connsiteX2" fmla="*/ 9975213 w 9975213"/>
                <a:gd name="connsiteY2" fmla="*/ 489942 h 489942"/>
                <a:gd name="connsiteX3" fmla="*/ 0 w 9975213"/>
                <a:gd name="connsiteY3" fmla="*/ 489942 h 489942"/>
                <a:gd name="connsiteX4" fmla="*/ 0 w 9975213"/>
                <a:gd name="connsiteY4" fmla="*/ 0 h 489942"/>
                <a:gd name="connsiteX0" fmla="*/ 238125 w 9975213"/>
                <a:gd name="connsiteY0" fmla="*/ 0 h 489942"/>
                <a:gd name="connsiteX1" fmla="*/ 9975213 w 9975213"/>
                <a:gd name="connsiteY1" fmla="*/ 0 h 489942"/>
                <a:gd name="connsiteX2" fmla="*/ 9975213 w 9975213"/>
                <a:gd name="connsiteY2" fmla="*/ 489942 h 489942"/>
                <a:gd name="connsiteX3" fmla="*/ 0 w 9975213"/>
                <a:gd name="connsiteY3" fmla="*/ 489942 h 489942"/>
                <a:gd name="connsiteX4" fmla="*/ 238125 w 9975213"/>
                <a:gd name="connsiteY4" fmla="*/ 0 h 489942"/>
                <a:gd name="connsiteX0" fmla="*/ 209550 w 9946638"/>
                <a:gd name="connsiteY0" fmla="*/ 0 h 489942"/>
                <a:gd name="connsiteX1" fmla="*/ 9946638 w 9946638"/>
                <a:gd name="connsiteY1" fmla="*/ 0 h 489942"/>
                <a:gd name="connsiteX2" fmla="*/ 9946638 w 9946638"/>
                <a:gd name="connsiteY2" fmla="*/ 489942 h 489942"/>
                <a:gd name="connsiteX3" fmla="*/ 0 w 9946638"/>
                <a:gd name="connsiteY3" fmla="*/ 489942 h 489942"/>
                <a:gd name="connsiteX4" fmla="*/ 209550 w 9946638"/>
                <a:gd name="connsiteY4" fmla="*/ 0 h 4899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6638" h="489942">
                  <a:moveTo>
                    <a:pt x="209550" y="0"/>
                  </a:moveTo>
                  <a:lnTo>
                    <a:pt x="9946638" y="0"/>
                  </a:lnTo>
                  <a:lnTo>
                    <a:pt x="9946638" y="489942"/>
                  </a:lnTo>
                  <a:lnTo>
                    <a:pt x="0" y="489942"/>
                  </a:lnTo>
                  <a:lnTo>
                    <a:pt x="209550" y="0"/>
                  </a:lnTo>
                  <a:close/>
                </a:path>
              </a:pathLst>
            </a:custGeom>
            <a:solidFill>
              <a:srgbClr val="008272"/>
            </a:solidFill>
            <a:ln w="25400" cap="flat" cmpd="sng" algn="ctr">
              <a:noFill/>
              <a:prstDash val="solid"/>
            </a:ln>
            <a:effectLst/>
          </p:spPr>
          <p:txBody>
            <a:bodyPr lIns="121725" tIns="60862" rIns="121725" bIns="60862" rtlCol="0" anchor="ctr"/>
            <a:lstStyle/>
            <a:p>
              <a:pPr algn="ctr" defTabSz="914400">
                <a:defRPr/>
              </a:pPr>
              <a:endParaRPr lang="en-US" sz="2800" kern="0" dirty="0">
                <a:gradFill>
                  <a:gsLst>
                    <a:gs pos="0">
                      <a:srgbClr val="FFFFFF"/>
                    </a:gs>
                    <a:gs pos="100000">
                      <a:srgbClr val="FFFFFF"/>
                    </a:gs>
                  </a:gsLst>
                  <a:lin ang="5400000" scaled="0"/>
                </a:gradFill>
              </a:endParaRPr>
            </a:p>
          </p:txBody>
        </p:sp>
        <p:sp>
          <p:nvSpPr>
            <p:cNvPr id="3" name="Rectangle 2"/>
            <p:cNvSpPr/>
            <p:nvPr/>
          </p:nvSpPr>
          <p:spPr>
            <a:xfrm>
              <a:off x="6040437" y="1338133"/>
              <a:ext cx="1085554" cy="369332"/>
            </a:xfrm>
            <a:prstGeom prst="rect">
              <a:avLst/>
            </a:prstGeom>
          </p:spPr>
          <p:txBody>
            <a:bodyPr wrap="none">
              <a:spAutoFit/>
            </a:bodyPr>
            <a:lstStyle/>
            <a:p>
              <a:pPr algn="ctr" defTabSz="914400">
                <a:defRPr/>
              </a:pPr>
              <a:r>
                <a:rPr lang="en-US" kern="0" dirty="0">
                  <a:gradFill>
                    <a:gsLst>
                      <a:gs pos="0">
                        <a:srgbClr val="FFFFFF"/>
                      </a:gs>
                      <a:gs pos="100000">
                        <a:srgbClr val="FFFFFF"/>
                      </a:gs>
                    </a:gsLst>
                    <a:lin ang="5400000" scaled="0"/>
                  </a:gradFill>
                </a:rPr>
                <a:t>REST API</a:t>
              </a:r>
            </a:p>
          </p:txBody>
        </p:sp>
        <p:sp>
          <p:nvSpPr>
            <p:cNvPr id="36" name="Rectangle 35"/>
            <p:cNvSpPr/>
            <p:nvPr/>
          </p:nvSpPr>
          <p:spPr>
            <a:xfrm>
              <a:off x="8567737" y="1338133"/>
              <a:ext cx="1521571" cy="369332"/>
            </a:xfrm>
            <a:prstGeom prst="rect">
              <a:avLst/>
            </a:prstGeom>
          </p:spPr>
          <p:txBody>
            <a:bodyPr wrap="none">
              <a:spAutoFit/>
            </a:bodyPr>
            <a:lstStyle/>
            <a:p>
              <a:pPr algn="ctr" defTabSz="914400">
                <a:defRPr/>
              </a:pPr>
              <a:r>
                <a:rPr lang="en-US" kern="0" dirty="0">
                  <a:gradFill>
                    <a:gsLst>
                      <a:gs pos="0">
                        <a:srgbClr val="FFFFFF"/>
                      </a:gs>
                      <a:gs pos="100000">
                        <a:srgbClr val="FFFFFF"/>
                      </a:gs>
                    </a:gsLst>
                    <a:lin ang="5400000" scaled="0"/>
                  </a:gradFill>
                </a:rPr>
                <a:t>Client Library</a:t>
              </a:r>
            </a:p>
          </p:txBody>
        </p:sp>
      </p:grpSp>
      <p:grpSp>
        <p:nvGrpSpPr>
          <p:cNvPr id="5" name="Group 4"/>
          <p:cNvGrpSpPr/>
          <p:nvPr/>
        </p:nvGrpSpPr>
        <p:grpSpPr>
          <a:xfrm>
            <a:off x="2164924" y="1846632"/>
            <a:ext cx="10271550" cy="648798"/>
            <a:chOff x="2164924" y="1846632"/>
            <a:chExt cx="10271550" cy="648798"/>
          </a:xfrm>
        </p:grpSpPr>
        <p:grpSp>
          <p:nvGrpSpPr>
            <p:cNvPr id="11" name="Group 10"/>
            <p:cNvGrpSpPr/>
            <p:nvPr/>
          </p:nvGrpSpPr>
          <p:grpSpPr>
            <a:xfrm>
              <a:off x="2164924" y="1846632"/>
              <a:ext cx="10271550" cy="648798"/>
              <a:chOff x="2851090" y="1779503"/>
              <a:chExt cx="12402869" cy="783422"/>
            </a:xfrm>
          </p:grpSpPr>
          <p:sp>
            <p:nvSpPr>
              <p:cNvPr id="12" name="Freeform 11"/>
              <p:cNvSpPr>
                <a:spLocks/>
              </p:cNvSpPr>
              <p:nvPr/>
            </p:nvSpPr>
            <p:spPr bwMode="auto">
              <a:xfrm>
                <a:off x="2947310" y="1779503"/>
                <a:ext cx="12306649" cy="783422"/>
              </a:xfrm>
              <a:custGeom>
                <a:avLst/>
                <a:gdLst>
                  <a:gd name="connsiteX0" fmla="*/ 339354 w 9489162"/>
                  <a:gd name="connsiteY0" fmla="*/ 0 h 783422"/>
                  <a:gd name="connsiteX1" fmla="*/ 9489162 w 9489162"/>
                  <a:gd name="connsiteY1" fmla="*/ 0 h 783422"/>
                  <a:gd name="connsiteX2" fmla="*/ 9489162 w 9489162"/>
                  <a:gd name="connsiteY2" fmla="*/ 783422 h 783422"/>
                  <a:gd name="connsiteX3" fmla="*/ 0 w 9489162"/>
                  <a:gd name="connsiteY3" fmla="*/ 783422 h 783422"/>
                </a:gdLst>
                <a:ahLst/>
                <a:cxnLst>
                  <a:cxn ang="0">
                    <a:pos x="connsiteX0" y="connsiteY0"/>
                  </a:cxn>
                  <a:cxn ang="0">
                    <a:pos x="connsiteX1" y="connsiteY1"/>
                  </a:cxn>
                  <a:cxn ang="0">
                    <a:pos x="connsiteX2" y="connsiteY2"/>
                  </a:cxn>
                  <a:cxn ang="0">
                    <a:pos x="connsiteX3" y="connsiteY3"/>
                  </a:cxn>
                </a:cxnLst>
                <a:rect l="l" t="t" r="r" b="b"/>
                <a:pathLst>
                  <a:path w="9489162" h="783422">
                    <a:moveTo>
                      <a:pt x="339354" y="0"/>
                    </a:moveTo>
                    <a:lnTo>
                      <a:pt x="9489162" y="0"/>
                    </a:lnTo>
                    <a:lnTo>
                      <a:pt x="9489162" y="783422"/>
                    </a:lnTo>
                    <a:lnTo>
                      <a:pt x="0" y="783422"/>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solidFill>
                    <a:srgbClr val="404040"/>
                  </a:solidFill>
                </a:endParaRPr>
              </a:p>
            </p:txBody>
          </p:sp>
          <p:sp>
            <p:nvSpPr>
              <p:cNvPr id="13" name="Freeform 6"/>
              <p:cNvSpPr>
                <a:spLocks/>
              </p:cNvSpPr>
              <p:nvPr/>
            </p:nvSpPr>
            <p:spPr bwMode="auto">
              <a:xfrm>
                <a:off x="2851090" y="1779503"/>
                <a:ext cx="618592" cy="783422"/>
              </a:xfrm>
              <a:custGeom>
                <a:avLst/>
                <a:gdLst>
                  <a:gd name="T0" fmla="*/ 0 w 319"/>
                  <a:gd name="T1" fmla="*/ 404 h 404"/>
                  <a:gd name="T2" fmla="*/ 177 w 319"/>
                  <a:gd name="T3" fmla="*/ 0 h 404"/>
                  <a:gd name="T4" fmla="*/ 319 w 319"/>
                  <a:gd name="T5" fmla="*/ 0 h 404"/>
                  <a:gd name="T6" fmla="*/ 142 w 319"/>
                  <a:gd name="T7" fmla="*/ 404 h 404"/>
                  <a:gd name="T8" fmla="*/ 0 w 319"/>
                  <a:gd name="T9" fmla="*/ 404 h 404"/>
                  <a:gd name="T10" fmla="*/ 0 w 319"/>
                  <a:gd name="T11" fmla="*/ 404 h 404"/>
                </a:gdLst>
                <a:ahLst/>
                <a:cxnLst>
                  <a:cxn ang="0">
                    <a:pos x="T0" y="T1"/>
                  </a:cxn>
                  <a:cxn ang="0">
                    <a:pos x="T2" y="T3"/>
                  </a:cxn>
                  <a:cxn ang="0">
                    <a:pos x="T4" y="T5"/>
                  </a:cxn>
                  <a:cxn ang="0">
                    <a:pos x="T6" y="T7"/>
                  </a:cxn>
                  <a:cxn ang="0">
                    <a:pos x="T8" y="T9"/>
                  </a:cxn>
                  <a:cxn ang="0">
                    <a:pos x="T10" y="T11"/>
                  </a:cxn>
                </a:cxnLst>
                <a:rect l="0" t="0" r="r" b="b"/>
                <a:pathLst>
                  <a:path w="319" h="404">
                    <a:moveTo>
                      <a:pt x="0" y="404"/>
                    </a:moveTo>
                    <a:lnTo>
                      <a:pt x="177" y="0"/>
                    </a:lnTo>
                    <a:lnTo>
                      <a:pt x="319" y="0"/>
                    </a:lnTo>
                    <a:lnTo>
                      <a:pt x="142" y="404"/>
                    </a:lnTo>
                    <a:lnTo>
                      <a:pt x="0" y="404"/>
                    </a:lnTo>
                    <a:lnTo>
                      <a:pt x="0" y="404"/>
                    </a:lnTo>
                    <a:close/>
                  </a:path>
                </a:pathLst>
              </a:custGeom>
              <a:solidFill>
                <a:srgbClr val="8C8C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grpSp>
        <p:sp>
          <p:nvSpPr>
            <p:cNvPr id="37" name="Rectangle 36"/>
            <p:cNvSpPr/>
            <p:nvPr/>
          </p:nvSpPr>
          <p:spPr>
            <a:xfrm>
              <a:off x="6040437" y="1986365"/>
              <a:ext cx="532518" cy="338554"/>
            </a:xfrm>
            <a:prstGeom prst="rect">
              <a:avLst/>
            </a:prstGeom>
          </p:spPr>
          <p:txBody>
            <a:bodyPr wrap="none">
              <a:spAutoFit/>
            </a:bodyPr>
            <a:lstStyle/>
            <a:p>
              <a:pPr defTabSz="914400">
                <a:defRPr/>
              </a:pPr>
              <a:r>
                <a:rPr lang="en-US" sz="1600" kern="0" dirty="0">
                  <a:gradFill>
                    <a:gsLst>
                      <a:gs pos="16814">
                        <a:srgbClr val="404040"/>
                      </a:gs>
                      <a:gs pos="38000">
                        <a:srgbClr val="404040"/>
                      </a:gs>
                    </a:gsLst>
                    <a:lin ang="5400000" scaled="0"/>
                  </a:gradFill>
                </a:rPr>
                <a:t>Any</a:t>
              </a:r>
            </a:p>
          </p:txBody>
        </p:sp>
        <p:sp>
          <p:nvSpPr>
            <p:cNvPr id="38" name="Rectangle 37"/>
            <p:cNvSpPr/>
            <p:nvPr/>
          </p:nvSpPr>
          <p:spPr>
            <a:xfrm>
              <a:off x="8567737" y="1986365"/>
              <a:ext cx="2265364" cy="338554"/>
            </a:xfrm>
            <a:prstGeom prst="rect">
              <a:avLst/>
            </a:prstGeom>
          </p:spPr>
          <p:txBody>
            <a:bodyPr wrap="none">
              <a:spAutoFit/>
            </a:bodyPr>
            <a:lstStyle/>
            <a:p>
              <a:pPr defTabSz="914400">
                <a:defRPr/>
              </a:pPr>
              <a:r>
                <a:rPr lang="en-US" sz="1600" kern="0" dirty="0">
                  <a:gradFill>
                    <a:gsLst>
                      <a:gs pos="16814">
                        <a:srgbClr val="404040"/>
                      </a:gs>
                      <a:gs pos="38000">
                        <a:srgbClr val="404040"/>
                      </a:gs>
                    </a:gsLst>
                    <a:lin ang="5400000" scaled="0"/>
                  </a:gradFill>
                </a:rPr>
                <a:t>Windows, Android, iOS</a:t>
              </a:r>
            </a:p>
          </p:txBody>
        </p:sp>
        <p:sp>
          <p:nvSpPr>
            <p:cNvPr id="49" name="Rectangle 48"/>
            <p:cNvSpPr/>
            <p:nvPr/>
          </p:nvSpPr>
          <p:spPr>
            <a:xfrm>
              <a:off x="2591348" y="1986365"/>
              <a:ext cx="3052439" cy="400110"/>
            </a:xfrm>
            <a:prstGeom prst="rect">
              <a:avLst/>
            </a:prstGeom>
          </p:spPr>
          <p:txBody>
            <a:bodyPr wrap="none">
              <a:spAutoFit/>
            </a:bodyPr>
            <a:lstStyle/>
            <a:p>
              <a:pPr defTabSz="914400">
                <a:defRPr/>
              </a:pPr>
              <a:r>
                <a:rPr lang="en-US" sz="2000" kern="0" dirty="0">
                  <a:gradFill>
                    <a:gsLst>
                      <a:gs pos="16814">
                        <a:srgbClr val="404040"/>
                      </a:gs>
                      <a:gs pos="38000">
                        <a:srgbClr val="404040"/>
                      </a:gs>
                    </a:gsLst>
                    <a:lin ang="5400000" scaled="0"/>
                  </a:gradFill>
                </a:rPr>
                <a:t>SUPPORTED PLATFORMS</a:t>
              </a:r>
            </a:p>
          </p:txBody>
        </p:sp>
      </p:grpSp>
      <p:grpSp>
        <p:nvGrpSpPr>
          <p:cNvPr id="6" name="Group 5"/>
          <p:cNvGrpSpPr/>
          <p:nvPr/>
        </p:nvGrpSpPr>
        <p:grpSpPr>
          <a:xfrm>
            <a:off x="1852226" y="2582156"/>
            <a:ext cx="10584249" cy="648798"/>
            <a:chOff x="1852226" y="2582156"/>
            <a:chExt cx="10584249" cy="648798"/>
          </a:xfrm>
        </p:grpSpPr>
        <p:grpSp>
          <p:nvGrpSpPr>
            <p:cNvPr id="15" name="Group 14"/>
            <p:cNvGrpSpPr/>
            <p:nvPr/>
          </p:nvGrpSpPr>
          <p:grpSpPr>
            <a:xfrm>
              <a:off x="1852226" y="2582156"/>
              <a:ext cx="10584249" cy="648798"/>
              <a:chOff x="2473508" y="2648351"/>
              <a:chExt cx="12780452" cy="783422"/>
            </a:xfrm>
          </p:grpSpPr>
          <p:sp>
            <p:nvSpPr>
              <p:cNvPr id="16" name="Freeform 15"/>
              <p:cNvSpPr>
                <a:spLocks/>
              </p:cNvSpPr>
              <p:nvPr/>
            </p:nvSpPr>
            <p:spPr bwMode="auto">
              <a:xfrm>
                <a:off x="2569731" y="2648351"/>
                <a:ext cx="12684229" cy="783422"/>
              </a:xfrm>
              <a:custGeom>
                <a:avLst/>
                <a:gdLst>
                  <a:gd name="connsiteX0" fmla="*/ 339354 w 9866744"/>
                  <a:gd name="connsiteY0" fmla="*/ 0 h 783422"/>
                  <a:gd name="connsiteX1" fmla="*/ 9866744 w 9866744"/>
                  <a:gd name="connsiteY1" fmla="*/ 0 h 783422"/>
                  <a:gd name="connsiteX2" fmla="*/ 9866744 w 9866744"/>
                  <a:gd name="connsiteY2" fmla="*/ 783422 h 783422"/>
                  <a:gd name="connsiteX3" fmla="*/ 0 w 9866744"/>
                  <a:gd name="connsiteY3" fmla="*/ 783422 h 783422"/>
                </a:gdLst>
                <a:ahLst/>
                <a:cxnLst>
                  <a:cxn ang="0">
                    <a:pos x="connsiteX0" y="connsiteY0"/>
                  </a:cxn>
                  <a:cxn ang="0">
                    <a:pos x="connsiteX1" y="connsiteY1"/>
                  </a:cxn>
                  <a:cxn ang="0">
                    <a:pos x="connsiteX2" y="connsiteY2"/>
                  </a:cxn>
                  <a:cxn ang="0">
                    <a:pos x="connsiteX3" y="connsiteY3"/>
                  </a:cxn>
                </a:cxnLst>
                <a:rect l="l" t="t" r="r" b="b"/>
                <a:pathLst>
                  <a:path w="9866744" h="783422">
                    <a:moveTo>
                      <a:pt x="339354" y="0"/>
                    </a:moveTo>
                    <a:lnTo>
                      <a:pt x="9866744" y="0"/>
                    </a:lnTo>
                    <a:lnTo>
                      <a:pt x="9866744" y="783422"/>
                    </a:lnTo>
                    <a:lnTo>
                      <a:pt x="0" y="783422"/>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solidFill>
                    <a:srgbClr val="404040"/>
                  </a:solidFill>
                </a:endParaRPr>
              </a:p>
            </p:txBody>
          </p:sp>
          <p:sp>
            <p:nvSpPr>
              <p:cNvPr id="17" name="Freeform 6"/>
              <p:cNvSpPr>
                <a:spLocks/>
              </p:cNvSpPr>
              <p:nvPr/>
            </p:nvSpPr>
            <p:spPr bwMode="auto">
              <a:xfrm>
                <a:off x="2473508" y="2648351"/>
                <a:ext cx="618592" cy="783422"/>
              </a:xfrm>
              <a:custGeom>
                <a:avLst/>
                <a:gdLst>
                  <a:gd name="T0" fmla="*/ 0 w 319"/>
                  <a:gd name="T1" fmla="*/ 404 h 404"/>
                  <a:gd name="T2" fmla="*/ 177 w 319"/>
                  <a:gd name="T3" fmla="*/ 0 h 404"/>
                  <a:gd name="T4" fmla="*/ 319 w 319"/>
                  <a:gd name="T5" fmla="*/ 0 h 404"/>
                  <a:gd name="T6" fmla="*/ 142 w 319"/>
                  <a:gd name="T7" fmla="*/ 404 h 404"/>
                  <a:gd name="T8" fmla="*/ 0 w 319"/>
                  <a:gd name="T9" fmla="*/ 404 h 404"/>
                  <a:gd name="T10" fmla="*/ 0 w 319"/>
                  <a:gd name="T11" fmla="*/ 404 h 404"/>
                </a:gdLst>
                <a:ahLst/>
                <a:cxnLst>
                  <a:cxn ang="0">
                    <a:pos x="T0" y="T1"/>
                  </a:cxn>
                  <a:cxn ang="0">
                    <a:pos x="T2" y="T3"/>
                  </a:cxn>
                  <a:cxn ang="0">
                    <a:pos x="T4" y="T5"/>
                  </a:cxn>
                  <a:cxn ang="0">
                    <a:pos x="T6" y="T7"/>
                  </a:cxn>
                  <a:cxn ang="0">
                    <a:pos x="T8" y="T9"/>
                  </a:cxn>
                  <a:cxn ang="0">
                    <a:pos x="T10" y="T11"/>
                  </a:cxn>
                </a:cxnLst>
                <a:rect l="0" t="0" r="r" b="b"/>
                <a:pathLst>
                  <a:path w="319" h="404">
                    <a:moveTo>
                      <a:pt x="0" y="404"/>
                    </a:moveTo>
                    <a:lnTo>
                      <a:pt x="177" y="0"/>
                    </a:lnTo>
                    <a:lnTo>
                      <a:pt x="319" y="0"/>
                    </a:lnTo>
                    <a:lnTo>
                      <a:pt x="142" y="404"/>
                    </a:lnTo>
                    <a:lnTo>
                      <a:pt x="0" y="404"/>
                    </a:lnTo>
                    <a:lnTo>
                      <a:pt x="0" y="404"/>
                    </a:lnTo>
                    <a:close/>
                  </a:path>
                </a:pathLst>
              </a:custGeom>
              <a:solidFill>
                <a:srgbClr val="8C8C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grpSp>
        <p:sp>
          <p:nvSpPr>
            <p:cNvPr id="39" name="Rectangle 38"/>
            <p:cNvSpPr/>
            <p:nvPr/>
          </p:nvSpPr>
          <p:spPr>
            <a:xfrm>
              <a:off x="6040437" y="2724968"/>
              <a:ext cx="492443" cy="338554"/>
            </a:xfrm>
            <a:prstGeom prst="rect">
              <a:avLst/>
            </a:prstGeom>
          </p:spPr>
          <p:txBody>
            <a:bodyPr wrap="none">
              <a:spAutoFit/>
            </a:bodyPr>
            <a:lstStyle/>
            <a:p>
              <a:pPr defTabSz="914400">
                <a:defRPr/>
              </a:pPr>
              <a:r>
                <a:rPr lang="en-US" sz="1600" kern="0" dirty="0">
                  <a:gradFill>
                    <a:gsLst>
                      <a:gs pos="16814">
                        <a:srgbClr val="404040"/>
                      </a:gs>
                      <a:gs pos="38000">
                        <a:srgbClr val="404040"/>
                      </a:gs>
                    </a:gsLst>
                    <a:lin ang="5400000" scaled="0"/>
                  </a:gradFill>
                </a:rPr>
                <a:t>Yes</a:t>
              </a:r>
            </a:p>
          </p:txBody>
        </p:sp>
        <p:sp>
          <p:nvSpPr>
            <p:cNvPr id="40" name="Rectangle 39"/>
            <p:cNvSpPr/>
            <p:nvPr/>
          </p:nvSpPr>
          <p:spPr>
            <a:xfrm>
              <a:off x="8567737" y="2724968"/>
              <a:ext cx="492443" cy="338554"/>
            </a:xfrm>
            <a:prstGeom prst="rect">
              <a:avLst/>
            </a:prstGeom>
          </p:spPr>
          <p:txBody>
            <a:bodyPr wrap="none">
              <a:spAutoFit/>
            </a:bodyPr>
            <a:lstStyle/>
            <a:p>
              <a:pPr defTabSz="914400">
                <a:defRPr/>
              </a:pPr>
              <a:r>
                <a:rPr lang="en-US" sz="1600" kern="0" dirty="0">
                  <a:gradFill>
                    <a:gsLst>
                      <a:gs pos="16814">
                        <a:srgbClr val="404040"/>
                      </a:gs>
                      <a:gs pos="38000">
                        <a:srgbClr val="404040"/>
                      </a:gs>
                    </a:gsLst>
                    <a:lin ang="5400000" scaled="0"/>
                  </a:gradFill>
                </a:rPr>
                <a:t>Yes</a:t>
              </a:r>
            </a:p>
          </p:txBody>
        </p:sp>
        <p:sp>
          <p:nvSpPr>
            <p:cNvPr id="50" name="Rectangle 49"/>
            <p:cNvSpPr/>
            <p:nvPr/>
          </p:nvSpPr>
          <p:spPr>
            <a:xfrm>
              <a:off x="2364519" y="2724968"/>
              <a:ext cx="1983235" cy="400110"/>
            </a:xfrm>
            <a:prstGeom prst="rect">
              <a:avLst/>
            </a:prstGeom>
          </p:spPr>
          <p:txBody>
            <a:bodyPr wrap="none">
              <a:spAutoFit/>
            </a:bodyPr>
            <a:lstStyle/>
            <a:p>
              <a:pPr defTabSz="914400">
                <a:defRPr/>
              </a:pPr>
              <a:r>
                <a:rPr lang="en-US" sz="2000" kern="0" dirty="0">
                  <a:gradFill>
                    <a:gsLst>
                      <a:gs pos="16814">
                        <a:srgbClr val="404040"/>
                      </a:gs>
                      <a:gs pos="38000">
                        <a:srgbClr val="404040"/>
                      </a:gs>
                    </a:gsLst>
                    <a:lin ang="5400000" scaled="0"/>
                  </a:gradFill>
                </a:rPr>
                <a:t>DATA SUPPORT</a:t>
              </a:r>
            </a:p>
          </p:txBody>
        </p:sp>
      </p:grpSp>
      <p:grpSp>
        <p:nvGrpSpPr>
          <p:cNvPr id="14" name="Group 13"/>
          <p:cNvGrpSpPr/>
          <p:nvPr/>
        </p:nvGrpSpPr>
        <p:grpSpPr>
          <a:xfrm>
            <a:off x="1551916" y="3317681"/>
            <a:ext cx="10884559" cy="648798"/>
            <a:chOff x="1551916" y="3317681"/>
            <a:chExt cx="10884559" cy="648798"/>
          </a:xfrm>
        </p:grpSpPr>
        <p:grpSp>
          <p:nvGrpSpPr>
            <p:cNvPr id="19" name="Group 18"/>
            <p:cNvGrpSpPr/>
            <p:nvPr/>
          </p:nvGrpSpPr>
          <p:grpSpPr>
            <a:xfrm>
              <a:off x="1551916" y="3317681"/>
              <a:ext cx="10884559" cy="648798"/>
              <a:chOff x="2110884" y="3507231"/>
              <a:chExt cx="13143076" cy="783422"/>
            </a:xfrm>
          </p:grpSpPr>
          <p:sp>
            <p:nvSpPr>
              <p:cNvPr id="20" name="Freeform 19"/>
              <p:cNvSpPr>
                <a:spLocks/>
              </p:cNvSpPr>
              <p:nvPr/>
            </p:nvSpPr>
            <p:spPr bwMode="auto">
              <a:xfrm>
                <a:off x="2207107" y="3507231"/>
                <a:ext cx="13046853" cy="783422"/>
              </a:xfrm>
              <a:custGeom>
                <a:avLst/>
                <a:gdLst>
                  <a:gd name="connsiteX0" fmla="*/ 339354 w 10229368"/>
                  <a:gd name="connsiteY0" fmla="*/ 0 h 783422"/>
                  <a:gd name="connsiteX1" fmla="*/ 10229368 w 10229368"/>
                  <a:gd name="connsiteY1" fmla="*/ 0 h 783422"/>
                  <a:gd name="connsiteX2" fmla="*/ 10229368 w 10229368"/>
                  <a:gd name="connsiteY2" fmla="*/ 783422 h 783422"/>
                  <a:gd name="connsiteX3" fmla="*/ 0 w 10229368"/>
                  <a:gd name="connsiteY3" fmla="*/ 783422 h 783422"/>
                </a:gdLst>
                <a:ahLst/>
                <a:cxnLst>
                  <a:cxn ang="0">
                    <a:pos x="connsiteX0" y="connsiteY0"/>
                  </a:cxn>
                  <a:cxn ang="0">
                    <a:pos x="connsiteX1" y="connsiteY1"/>
                  </a:cxn>
                  <a:cxn ang="0">
                    <a:pos x="connsiteX2" y="connsiteY2"/>
                  </a:cxn>
                  <a:cxn ang="0">
                    <a:pos x="connsiteX3" y="connsiteY3"/>
                  </a:cxn>
                </a:cxnLst>
                <a:rect l="l" t="t" r="r" b="b"/>
                <a:pathLst>
                  <a:path w="10229368" h="783422">
                    <a:moveTo>
                      <a:pt x="339354" y="0"/>
                    </a:moveTo>
                    <a:lnTo>
                      <a:pt x="10229368" y="0"/>
                    </a:lnTo>
                    <a:lnTo>
                      <a:pt x="10229368" y="783422"/>
                    </a:lnTo>
                    <a:lnTo>
                      <a:pt x="0" y="783422"/>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solidFill>
                    <a:srgbClr val="404040"/>
                  </a:solidFill>
                </a:endParaRPr>
              </a:p>
            </p:txBody>
          </p:sp>
          <p:sp>
            <p:nvSpPr>
              <p:cNvPr id="21" name="Freeform 6"/>
              <p:cNvSpPr>
                <a:spLocks/>
              </p:cNvSpPr>
              <p:nvPr/>
            </p:nvSpPr>
            <p:spPr bwMode="auto">
              <a:xfrm>
                <a:off x="2110884" y="3507231"/>
                <a:ext cx="618592" cy="783422"/>
              </a:xfrm>
              <a:custGeom>
                <a:avLst/>
                <a:gdLst>
                  <a:gd name="T0" fmla="*/ 0 w 319"/>
                  <a:gd name="T1" fmla="*/ 404 h 404"/>
                  <a:gd name="T2" fmla="*/ 177 w 319"/>
                  <a:gd name="T3" fmla="*/ 0 h 404"/>
                  <a:gd name="T4" fmla="*/ 319 w 319"/>
                  <a:gd name="T5" fmla="*/ 0 h 404"/>
                  <a:gd name="T6" fmla="*/ 142 w 319"/>
                  <a:gd name="T7" fmla="*/ 404 h 404"/>
                  <a:gd name="T8" fmla="*/ 0 w 319"/>
                  <a:gd name="T9" fmla="*/ 404 h 404"/>
                  <a:gd name="T10" fmla="*/ 0 w 319"/>
                  <a:gd name="T11" fmla="*/ 404 h 404"/>
                </a:gdLst>
                <a:ahLst/>
                <a:cxnLst>
                  <a:cxn ang="0">
                    <a:pos x="T0" y="T1"/>
                  </a:cxn>
                  <a:cxn ang="0">
                    <a:pos x="T2" y="T3"/>
                  </a:cxn>
                  <a:cxn ang="0">
                    <a:pos x="T4" y="T5"/>
                  </a:cxn>
                  <a:cxn ang="0">
                    <a:pos x="T6" y="T7"/>
                  </a:cxn>
                  <a:cxn ang="0">
                    <a:pos x="T8" y="T9"/>
                  </a:cxn>
                  <a:cxn ang="0">
                    <a:pos x="T10" y="T11"/>
                  </a:cxn>
                </a:cxnLst>
                <a:rect l="0" t="0" r="r" b="b"/>
                <a:pathLst>
                  <a:path w="319" h="404">
                    <a:moveTo>
                      <a:pt x="0" y="404"/>
                    </a:moveTo>
                    <a:lnTo>
                      <a:pt x="177" y="0"/>
                    </a:lnTo>
                    <a:lnTo>
                      <a:pt x="319" y="0"/>
                    </a:lnTo>
                    <a:lnTo>
                      <a:pt x="142" y="404"/>
                    </a:lnTo>
                    <a:lnTo>
                      <a:pt x="0" y="404"/>
                    </a:lnTo>
                    <a:lnTo>
                      <a:pt x="0" y="404"/>
                    </a:lnTo>
                    <a:close/>
                  </a:path>
                </a:pathLst>
              </a:custGeom>
              <a:solidFill>
                <a:srgbClr val="8C8C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grpSp>
        <p:sp>
          <p:nvSpPr>
            <p:cNvPr id="41" name="Rectangle 40"/>
            <p:cNvSpPr/>
            <p:nvPr/>
          </p:nvSpPr>
          <p:spPr>
            <a:xfrm>
              <a:off x="6040437" y="3463571"/>
              <a:ext cx="458780" cy="338554"/>
            </a:xfrm>
            <a:prstGeom prst="rect">
              <a:avLst/>
            </a:prstGeom>
          </p:spPr>
          <p:txBody>
            <a:bodyPr wrap="none">
              <a:spAutoFit/>
            </a:bodyPr>
            <a:lstStyle/>
            <a:p>
              <a:pPr defTabSz="914400">
                <a:defRPr/>
              </a:pPr>
              <a:r>
                <a:rPr lang="en-US" sz="1600" kern="0" dirty="0">
                  <a:gradFill>
                    <a:gsLst>
                      <a:gs pos="16814">
                        <a:srgbClr val="404040"/>
                      </a:gs>
                      <a:gs pos="38000">
                        <a:srgbClr val="404040"/>
                      </a:gs>
                    </a:gsLst>
                    <a:lin ang="5400000" scaled="0"/>
                  </a:gradFill>
                </a:rPr>
                <a:t>No</a:t>
              </a:r>
            </a:p>
          </p:txBody>
        </p:sp>
        <p:sp>
          <p:nvSpPr>
            <p:cNvPr id="42" name="Rectangle 41"/>
            <p:cNvSpPr/>
            <p:nvPr/>
          </p:nvSpPr>
          <p:spPr>
            <a:xfrm>
              <a:off x="8567737" y="3463571"/>
              <a:ext cx="492443" cy="338554"/>
            </a:xfrm>
            <a:prstGeom prst="rect">
              <a:avLst/>
            </a:prstGeom>
          </p:spPr>
          <p:txBody>
            <a:bodyPr wrap="none">
              <a:spAutoFit/>
            </a:bodyPr>
            <a:lstStyle/>
            <a:p>
              <a:pPr defTabSz="914400">
                <a:defRPr/>
              </a:pPr>
              <a:r>
                <a:rPr lang="en-US" sz="1600" kern="0" dirty="0">
                  <a:gradFill>
                    <a:gsLst>
                      <a:gs pos="16814">
                        <a:srgbClr val="404040"/>
                      </a:gs>
                      <a:gs pos="38000">
                        <a:srgbClr val="404040"/>
                      </a:gs>
                    </a:gsLst>
                    <a:lin ang="5400000" scaled="0"/>
                  </a:gradFill>
                </a:rPr>
                <a:t>Yes</a:t>
              </a:r>
            </a:p>
          </p:txBody>
        </p:sp>
        <p:sp>
          <p:nvSpPr>
            <p:cNvPr id="51" name="Rectangle 50"/>
            <p:cNvSpPr/>
            <p:nvPr/>
          </p:nvSpPr>
          <p:spPr>
            <a:xfrm>
              <a:off x="2024919" y="3463571"/>
              <a:ext cx="1797287" cy="400110"/>
            </a:xfrm>
            <a:prstGeom prst="rect">
              <a:avLst/>
            </a:prstGeom>
          </p:spPr>
          <p:txBody>
            <a:bodyPr wrap="none">
              <a:spAutoFit/>
            </a:bodyPr>
            <a:lstStyle/>
            <a:p>
              <a:pPr defTabSz="914400">
                <a:defRPr/>
              </a:pPr>
              <a:r>
                <a:rPr lang="en-US" sz="2000" kern="0" dirty="0">
                  <a:gradFill>
                    <a:gsLst>
                      <a:gs pos="16814">
                        <a:srgbClr val="404040"/>
                      </a:gs>
                      <a:gs pos="38000">
                        <a:srgbClr val="404040"/>
                      </a:gs>
                    </a:gsLst>
                    <a:lin ang="5400000" scaled="0"/>
                  </a:gradFill>
                </a:rPr>
                <a:t>MIC SUPPORT</a:t>
              </a:r>
            </a:p>
          </p:txBody>
        </p:sp>
      </p:grpSp>
      <p:grpSp>
        <p:nvGrpSpPr>
          <p:cNvPr id="18" name="Group 17"/>
          <p:cNvGrpSpPr/>
          <p:nvPr/>
        </p:nvGrpSpPr>
        <p:grpSpPr>
          <a:xfrm>
            <a:off x="1238475" y="4053205"/>
            <a:ext cx="11197999" cy="648798"/>
            <a:chOff x="1238475" y="4053205"/>
            <a:chExt cx="11197999" cy="648798"/>
          </a:xfrm>
        </p:grpSpPr>
        <p:grpSp>
          <p:nvGrpSpPr>
            <p:cNvPr id="23" name="Group 22"/>
            <p:cNvGrpSpPr/>
            <p:nvPr/>
          </p:nvGrpSpPr>
          <p:grpSpPr>
            <a:xfrm>
              <a:off x="1238475" y="4053205"/>
              <a:ext cx="11197999" cy="648798"/>
              <a:chOff x="2110884" y="3507231"/>
              <a:chExt cx="13521553" cy="783422"/>
            </a:xfrm>
          </p:grpSpPr>
          <p:sp>
            <p:nvSpPr>
              <p:cNvPr id="24" name="Freeform 23"/>
              <p:cNvSpPr>
                <a:spLocks/>
              </p:cNvSpPr>
              <p:nvPr/>
            </p:nvSpPr>
            <p:spPr bwMode="auto">
              <a:xfrm>
                <a:off x="2207106" y="3507231"/>
                <a:ext cx="13425331" cy="783422"/>
              </a:xfrm>
              <a:custGeom>
                <a:avLst/>
                <a:gdLst>
                  <a:gd name="connsiteX0" fmla="*/ 339354 w 10229368"/>
                  <a:gd name="connsiteY0" fmla="*/ 0 h 783422"/>
                  <a:gd name="connsiteX1" fmla="*/ 10229368 w 10229368"/>
                  <a:gd name="connsiteY1" fmla="*/ 0 h 783422"/>
                  <a:gd name="connsiteX2" fmla="*/ 10229368 w 10229368"/>
                  <a:gd name="connsiteY2" fmla="*/ 783422 h 783422"/>
                  <a:gd name="connsiteX3" fmla="*/ 0 w 10229368"/>
                  <a:gd name="connsiteY3" fmla="*/ 783422 h 783422"/>
                </a:gdLst>
                <a:ahLst/>
                <a:cxnLst>
                  <a:cxn ang="0">
                    <a:pos x="connsiteX0" y="connsiteY0"/>
                  </a:cxn>
                  <a:cxn ang="0">
                    <a:pos x="connsiteX1" y="connsiteY1"/>
                  </a:cxn>
                  <a:cxn ang="0">
                    <a:pos x="connsiteX2" y="connsiteY2"/>
                  </a:cxn>
                  <a:cxn ang="0">
                    <a:pos x="connsiteX3" y="connsiteY3"/>
                  </a:cxn>
                </a:cxnLst>
                <a:rect l="l" t="t" r="r" b="b"/>
                <a:pathLst>
                  <a:path w="10229368" h="783422">
                    <a:moveTo>
                      <a:pt x="339354" y="0"/>
                    </a:moveTo>
                    <a:lnTo>
                      <a:pt x="10229368" y="0"/>
                    </a:lnTo>
                    <a:lnTo>
                      <a:pt x="10229368" y="783422"/>
                    </a:lnTo>
                    <a:lnTo>
                      <a:pt x="0" y="783422"/>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solidFill>
                    <a:srgbClr val="404040"/>
                  </a:solidFill>
                </a:endParaRPr>
              </a:p>
            </p:txBody>
          </p:sp>
          <p:sp>
            <p:nvSpPr>
              <p:cNvPr id="25" name="Freeform 6"/>
              <p:cNvSpPr>
                <a:spLocks/>
              </p:cNvSpPr>
              <p:nvPr/>
            </p:nvSpPr>
            <p:spPr bwMode="auto">
              <a:xfrm>
                <a:off x="2110884" y="3507231"/>
                <a:ext cx="618592" cy="783422"/>
              </a:xfrm>
              <a:custGeom>
                <a:avLst/>
                <a:gdLst>
                  <a:gd name="T0" fmla="*/ 0 w 319"/>
                  <a:gd name="T1" fmla="*/ 404 h 404"/>
                  <a:gd name="T2" fmla="*/ 177 w 319"/>
                  <a:gd name="T3" fmla="*/ 0 h 404"/>
                  <a:gd name="T4" fmla="*/ 319 w 319"/>
                  <a:gd name="T5" fmla="*/ 0 h 404"/>
                  <a:gd name="T6" fmla="*/ 142 w 319"/>
                  <a:gd name="T7" fmla="*/ 404 h 404"/>
                  <a:gd name="T8" fmla="*/ 0 w 319"/>
                  <a:gd name="T9" fmla="*/ 404 h 404"/>
                  <a:gd name="T10" fmla="*/ 0 w 319"/>
                  <a:gd name="T11" fmla="*/ 404 h 404"/>
                </a:gdLst>
                <a:ahLst/>
                <a:cxnLst>
                  <a:cxn ang="0">
                    <a:pos x="T0" y="T1"/>
                  </a:cxn>
                  <a:cxn ang="0">
                    <a:pos x="T2" y="T3"/>
                  </a:cxn>
                  <a:cxn ang="0">
                    <a:pos x="T4" y="T5"/>
                  </a:cxn>
                  <a:cxn ang="0">
                    <a:pos x="T6" y="T7"/>
                  </a:cxn>
                  <a:cxn ang="0">
                    <a:pos x="T8" y="T9"/>
                  </a:cxn>
                  <a:cxn ang="0">
                    <a:pos x="T10" y="T11"/>
                  </a:cxn>
                </a:cxnLst>
                <a:rect l="0" t="0" r="r" b="b"/>
                <a:pathLst>
                  <a:path w="319" h="404">
                    <a:moveTo>
                      <a:pt x="0" y="404"/>
                    </a:moveTo>
                    <a:lnTo>
                      <a:pt x="177" y="0"/>
                    </a:lnTo>
                    <a:lnTo>
                      <a:pt x="319" y="0"/>
                    </a:lnTo>
                    <a:lnTo>
                      <a:pt x="142" y="404"/>
                    </a:lnTo>
                    <a:lnTo>
                      <a:pt x="0" y="404"/>
                    </a:lnTo>
                    <a:lnTo>
                      <a:pt x="0" y="404"/>
                    </a:lnTo>
                    <a:close/>
                  </a:path>
                </a:pathLst>
              </a:custGeom>
              <a:solidFill>
                <a:srgbClr val="8C8C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grpSp>
        <p:sp>
          <p:nvSpPr>
            <p:cNvPr id="43" name="Rectangle 42"/>
            <p:cNvSpPr/>
            <p:nvPr/>
          </p:nvSpPr>
          <p:spPr>
            <a:xfrm>
              <a:off x="6040437" y="4202174"/>
              <a:ext cx="458780" cy="338554"/>
            </a:xfrm>
            <a:prstGeom prst="rect">
              <a:avLst/>
            </a:prstGeom>
          </p:spPr>
          <p:txBody>
            <a:bodyPr wrap="none">
              <a:spAutoFit/>
            </a:bodyPr>
            <a:lstStyle/>
            <a:p>
              <a:pPr defTabSz="914400">
                <a:defRPr/>
              </a:pPr>
              <a:r>
                <a:rPr lang="en-US" sz="1600" kern="0" dirty="0">
                  <a:gradFill>
                    <a:gsLst>
                      <a:gs pos="16814">
                        <a:srgbClr val="404040"/>
                      </a:gs>
                      <a:gs pos="38000">
                        <a:srgbClr val="404040"/>
                      </a:gs>
                    </a:gsLst>
                    <a:lin ang="5400000" scaled="0"/>
                  </a:gradFill>
                </a:rPr>
                <a:t>No</a:t>
              </a:r>
            </a:p>
          </p:txBody>
        </p:sp>
        <p:sp>
          <p:nvSpPr>
            <p:cNvPr id="44" name="Rectangle 43"/>
            <p:cNvSpPr/>
            <p:nvPr/>
          </p:nvSpPr>
          <p:spPr>
            <a:xfrm>
              <a:off x="8567737" y="4202174"/>
              <a:ext cx="492443" cy="338554"/>
            </a:xfrm>
            <a:prstGeom prst="rect">
              <a:avLst/>
            </a:prstGeom>
          </p:spPr>
          <p:txBody>
            <a:bodyPr wrap="none">
              <a:spAutoFit/>
            </a:bodyPr>
            <a:lstStyle/>
            <a:p>
              <a:pPr defTabSz="914400">
                <a:defRPr/>
              </a:pPr>
              <a:r>
                <a:rPr lang="en-US" sz="1600" kern="0" dirty="0">
                  <a:gradFill>
                    <a:gsLst>
                      <a:gs pos="16814">
                        <a:srgbClr val="404040"/>
                      </a:gs>
                      <a:gs pos="38000">
                        <a:srgbClr val="404040"/>
                      </a:gs>
                    </a:gsLst>
                    <a:lin ang="5400000" scaled="0"/>
                  </a:gradFill>
                </a:rPr>
                <a:t>Yes</a:t>
              </a:r>
            </a:p>
          </p:txBody>
        </p:sp>
        <p:sp>
          <p:nvSpPr>
            <p:cNvPr id="52" name="Rectangle 51"/>
            <p:cNvSpPr/>
            <p:nvPr/>
          </p:nvSpPr>
          <p:spPr>
            <a:xfrm>
              <a:off x="1750768" y="4202174"/>
              <a:ext cx="3499676" cy="400110"/>
            </a:xfrm>
            <a:prstGeom prst="rect">
              <a:avLst/>
            </a:prstGeom>
          </p:spPr>
          <p:txBody>
            <a:bodyPr wrap="none">
              <a:spAutoFit/>
            </a:bodyPr>
            <a:lstStyle/>
            <a:p>
              <a:pPr defTabSz="914400">
                <a:defRPr/>
              </a:pPr>
              <a:r>
                <a:rPr lang="en-US" sz="2000" kern="0" dirty="0">
                  <a:gradFill>
                    <a:gsLst>
                      <a:gs pos="16814">
                        <a:srgbClr val="404040"/>
                      </a:gs>
                      <a:gs pos="38000">
                        <a:srgbClr val="404040"/>
                      </a:gs>
                    </a:gsLst>
                    <a:lin ang="5400000" scaled="0"/>
                  </a:gradFill>
                </a:rPr>
                <a:t>SILENCE DETECTION ON MIC</a:t>
              </a:r>
            </a:p>
          </p:txBody>
        </p:sp>
      </p:grpSp>
      <p:grpSp>
        <p:nvGrpSpPr>
          <p:cNvPr id="22" name="Group 21"/>
          <p:cNvGrpSpPr/>
          <p:nvPr/>
        </p:nvGrpSpPr>
        <p:grpSpPr>
          <a:xfrm>
            <a:off x="908236" y="4788730"/>
            <a:ext cx="11528240" cy="648798"/>
            <a:chOff x="908236" y="4788730"/>
            <a:chExt cx="11528240" cy="648798"/>
          </a:xfrm>
        </p:grpSpPr>
        <p:grpSp>
          <p:nvGrpSpPr>
            <p:cNvPr id="27" name="Group 26"/>
            <p:cNvGrpSpPr/>
            <p:nvPr/>
          </p:nvGrpSpPr>
          <p:grpSpPr>
            <a:xfrm>
              <a:off x="908236" y="4788730"/>
              <a:ext cx="11528240" cy="648798"/>
              <a:chOff x="2110884" y="3507231"/>
              <a:chExt cx="13920318" cy="783422"/>
            </a:xfrm>
          </p:grpSpPr>
          <p:sp>
            <p:nvSpPr>
              <p:cNvPr id="28" name="Freeform 27"/>
              <p:cNvSpPr>
                <a:spLocks/>
              </p:cNvSpPr>
              <p:nvPr/>
            </p:nvSpPr>
            <p:spPr bwMode="auto">
              <a:xfrm>
                <a:off x="2207106" y="3507231"/>
                <a:ext cx="13824096" cy="783422"/>
              </a:xfrm>
              <a:custGeom>
                <a:avLst/>
                <a:gdLst>
                  <a:gd name="connsiteX0" fmla="*/ 339354 w 10229368"/>
                  <a:gd name="connsiteY0" fmla="*/ 0 h 783422"/>
                  <a:gd name="connsiteX1" fmla="*/ 10229368 w 10229368"/>
                  <a:gd name="connsiteY1" fmla="*/ 0 h 783422"/>
                  <a:gd name="connsiteX2" fmla="*/ 10229368 w 10229368"/>
                  <a:gd name="connsiteY2" fmla="*/ 783422 h 783422"/>
                  <a:gd name="connsiteX3" fmla="*/ 0 w 10229368"/>
                  <a:gd name="connsiteY3" fmla="*/ 783422 h 783422"/>
                </a:gdLst>
                <a:ahLst/>
                <a:cxnLst>
                  <a:cxn ang="0">
                    <a:pos x="connsiteX0" y="connsiteY0"/>
                  </a:cxn>
                  <a:cxn ang="0">
                    <a:pos x="connsiteX1" y="connsiteY1"/>
                  </a:cxn>
                  <a:cxn ang="0">
                    <a:pos x="connsiteX2" y="connsiteY2"/>
                  </a:cxn>
                  <a:cxn ang="0">
                    <a:pos x="connsiteX3" y="connsiteY3"/>
                  </a:cxn>
                </a:cxnLst>
                <a:rect l="l" t="t" r="r" b="b"/>
                <a:pathLst>
                  <a:path w="10229368" h="783422">
                    <a:moveTo>
                      <a:pt x="339354" y="0"/>
                    </a:moveTo>
                    <a:lnTo>
                      <a:pt x="10229368" y="0"/>
                    </a:lnTo>
                    <a:lnTo>
                      <a:pt x="10229368" y="783422"/>
                    </a:lnTo>
                    <a:lnTo>
                      <a:pt x="0" y="783422"/>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solidFill>
                    <a:srgbClr val="404040"/>
                  </a:solidFill>
                </a:endParaRPr>
              </a:p>
            </p:txBody>
          </p:sp>
          <p:sp>
            <p:nvSpPr>
              <p:cNvPr id="29" name="Freeform 6"/>
              <p:cNvSpPr>
                <a:spLocks/>
              </p:cNvSpPr>
              <p:nvPr/>
            </p:nvSpPr>
            <p:spPr bwMode="auto">
              <a:xfrm>
                <a:off x="2110884" y="3507231"/>
                <a:ext cx="618592" cy="783422"/>
              </a:xfrm>
              <a:custGeom>
                <a:avLst/>
                <a:gdLst>
                  <a:gd name="T0" fmla="*/ 0 w 319"/>
                  <a:gd name="T1" fmla="*/ 404 h 404"/>
                  <a:gd name="T2" fmla="*/ 177 w 319"/>
                  <a:gd name="T3" fmla="*/ 0 h 404"/>
                  <a:gd name="T4" fmla="*/ 319 w 319"/>
                  <a:gd name="T5" fmla="*/ 0 h 404"/>
                  <a:gd name="T6" fmla="*/ 142 w 319"/>
                  <a:gd name="T7" fmla="*/ 404 h 404"/>
                  <a:gd name="T8" fmla="*/ 0 w 319"/>
                  <a:gd name="T9" fmla="*/ 404 h 404"/>
                  <a:gd name="T10" fmla="*/ 0 w 319"/>
                  <a:gd name="T11" fmla="*/ 404 h 404"/>
                </a:gdLst>
                <a:ahLst/>
                <a:cxnLst>
                  <a:cxn ang="0">
                    <a:pos x="T0" y="T1"/>
                  </a:cxn>
                  <a:cxn ang="0">
                    <a:pos x="T2" y="T3"/>
                  </a:cxn>
                  <a:cxn ang="0">
                    <a:pos x="T4" y="T5"/>
                  </a:cxn>
                  <a:cxn ang="0">
                    <a:pos x="T6" y="T7"/>
                  </a:cxn>
                  <a:cxn ang="0">
                    <a:pos x="T8" y="T9"/>
                  </a:cxn>
                  <a:cxn ang="0">
                    <a:pos x="T10" y="T11"/>
                  </a:cxn>
                </a:cxnLst>
                <a:rect l="0" t="0" r="r" b="b"/>
                <a:pathLst>
                  <a:path w="319" h="404">
                    <a:moveTo>
                      <a:pt x="0" y="404"/>
                    </a:moveTo>
                    <a:lnTo>
                      <a:pt x="177" y="0"/>
                    </a:lnTo>
                    <a:lnTo>
                      <a:pt x="319" y="0"/>
                    </a:lnTo>
                    <a:lnTo>
                      <a:pt x="142" y="404"/>
                    </a:lnTo>
                    <a:lnTo>
                      <a:pt x="0" y="404"/>
                    </a:lnTo>
                    <a:lnTo>
                      <a:pt x="0" y="404"/>
                    </a:lnTo>
                    <a:close/>
                  </a:path>
                </a:pathLst>
              </a:custGeom>
              <a:solidFill>
                <a:srgbClr val="8C8C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grpSp>
        <p:sp>
          <p:nvSpPr>
            <p:cNvPr id="45" name="Rectangle 44"/>
            <p:cNvSpPr/>
            <p:nvPr/>
          </p:nvSpPr>
          <p:spPr>
            <a:xfrm>
              <a:off x="6040437" y="4940777"/>
              <a:ext cx="670376" cy="338554"/>
            </a:xfrm>
            <a:prstGeom prst="rect">
              <a:avLst/>
            </a:prstGeom>
          </p:spPr>
          <p:txBody>
            <a:bodyPr wrap="none">
              <a:spAutoFit/>
            </a:bodyPr>
            <a:lstStyle/>
            <a:p>
              <a:pPr defTabSz="914400">
                <a:defRPr/>
              </a:pPr>
              <a:r>
                <a:rPr lang="en-US" sz="1600" kern="0" dirty="0">
                  <a:gradFill>
                    <a:gsLst>
                      <a:gs pos="16814">
                        <a:srgbClr val="404040"/>
                      </a:gs>
                      <a:gs pos="38000">
                        <a:srgbClr val="404040"/>
                      </a:gs>
                    </a:gsLst>
                    <a:lin ang="5400000" scaled="0"/>
                  </a:gradFill>
                </a:rPr>
                <a:t>Short</a:t>
              </a:r>
            </a:p>
          </p:txBody>
        </p:sp>
        <p:sp>
          <p:nvSpPr>
            <p:cNvPr id="46" name="Rectangle 45"/>
            <p:cNvSpPr/>
            <p:nvPr/>
          </p:nvSpPr>
          <p:spPr>
            <a:xfrm>
              <a:off x="8567737" y="4940777"/>
              <a:ext cx="1527982" cy="338554"/>
            </a:xfrm>
            <a:prstGeom prst="rect">
              <a:avLst/>
            </a:prstGeom>
          </p:spPr>
          <p:txBody>
            <a:bodyPr wrap="none">
              <a:spAutoFit/>
            </a:bodyPr>
            <a:lstStyle/>
            <a:p>
              <a:pPr defTabSz="914400">
                <a:defRPr/>
              </a:pPr>
              <a:r>
                <a:rPr lang="en-US" sz="1600" kern="0" dirty="0">
                  <a:gradFill>
                    <a:gsLst>
                      <a:gs pos="16814">
                        <a:srgbClr val="404040"/>
                      </a:gs>
                      <a:gs pos="38000">
                        <a:srgbClr val="404040"/>
                      </a:gs>
                    </a:gsLst>
                    <a:lin ang="5400000" scaled="0"/>
                  </a:gradFill>
                </a:rPr>
                <a:t>Short and long</a:t>
              </a:r>
            </a:p>
          </p:txBody>
        </p:sp>
        <p:sp>
          <p:nvSpPr>
            <p:cNvPr id="53" name="Rectangle 52"/>
            <p:cNvSpPr/>
            <p:nvPr/>
          </p:nvSpPr>
          <p:spPr>
            <a:xfrm>
              <a:off x="1420529" y="4940777"/>
              <a:ext cx="2956259" cy="400110"/>
            </a:xfrm>
            <a:prstGeom prst="rect">
              <a:avLst/>
            </a:prstGeom>
          </p:spPr>
          <p:txBody>
            <a:bodyPr wrap="none">
              <a:spAutoFit/>
            </a:bodyPr>
            <a:lstStyle/>
            <a:p>
              <a:pPr defTabSz="914400">
                <a:defRPr/>
              </a:pPr>
              <a:r>
                <a:rPr lang="en-US" sz="2000" kern="0" dirty="0">
                  <a:gradFill>
                    <a:gsLst>
                      <a:gs pos="16814">
                        <a:srgbClr val="404040"/>
                      </a:gs>
                      <a:gs pos="38000">
                        <a:srgbClr val="404040"/>
                      </a:gs>
                    </a:gsLst>
                    <a:lin ang="5400000" scaled="0"/>
                  </a:gradFill>
                </a:rPr>
                <a:t>LENGTH OF UTTERANCE</a:t>
              </a:r>
            </a:p>
          </p:txBody>
        </p:sp>
      </p:grpSp>
      <p:grpSp>
        <p:nvGrpSpPr>
          <p:cNvPr id="26" name="Group 25"/>
          <p:cNvGrpSpPr/>
          <p:nvPr/>
        </p:nvGrpSpPr>
        <p:grpSpPr>
          <a:xfrm>
            <a:off x="607897" y="5524256"/>
            <a:ext cx="11828576" cy="648798"/>
            <a:chOff x="607897" y="5524256"/>
            <a:chExt cx="11828576" cy="648798"/>
          </a:xfrm>
        </p:grpSpPr>
        <p:grpSp>
          <p:nvGrpSpPr>
            <p:cNvPr id="31" name="Group 30"/>
            <p:cNvGrpSpPr/>
            <p:nvPr/>
          </p:nvGrpSpPr>
          <p:grpSpPr>
            <a:xfrm>
              <a:off x="607897" y="5524256"/>
              <a:ext cx="11828576" cy="648798"/>
              <a:chOff x="2110884" y="3507231"/>
              <a:chExt cx="14282973" cy="783422"/>
            </a:xfrm>
          </p:grpSpPr>
          <p:sp>
            <p:nvSpPr>
              <p:cNvPr id="32" name="Freeform 31"/>
              <p:cNvSpPr>
                <a:spLocks/>
              </p:cNvSpPr>
              <p:nvPr/>
            </p:nvSpPr>
            <p:spPr bwMode="auto">
              <a:xfrm>
                <a:off x="2207104" y="3507231"/>
                <a:ext cx="14186753" cy="783422"/>
              </a:xfrm>
              <a:custGeom>
                <a:avLst/>
                <a:gdLst>
                  <a:gd name="connsiteX0" fmla="*/ 339354 w 10229368"/>
                  <a:gd name="connsiteY0" fmla="*/ 0 h 783422"/>
                  <a:gd name="connsiteX1" fmla="*/ 10229368 w 10229368"/>
                  <a:gd name="connsiteY1" fmla="*/ 0 h 783422"/>
                  <a:gd name="connsiteX2" fmla="*/ 10229368 w 10229368"/>
                  <a:gd name="connsiteY2" fmla="*/ 783422 h 783422"/>
                  <a:gd name="connsiteX3" fmla="*/ 0 w 10229368"/>
                  <a:gd name="connsiteY3" fmla="*/ 783422 h 783422"/>
                </a:gdLst>
                <a:ahLst/>
                <a:cxnLst>
                  <a:cxn ang="0">
                    <a:pos x="connsiteX0" y="connsiteY0"/>
                  </a:cxn>
                  <a:cxn ang="0">
                    <a:pos x="connsiteX1" y="connsiteY1"/>
                  </a:cxn>
                  <a:cxn ang="0">
                    <a:pos x="connsiteX2" y="connsiteY2"/>
                  </a:cxn>
                  <a:cxn ang="0">
                    <a:pos x="connsiteX3" y="connsiteY3"/>
                  </a:cxn>
                </a:cxnLst>
                <a:rect l="l" t="t" r="r" b="b"/>
                <a:pathLst>
                  <a:path w="10229368" h="783422">
                    <a:moveTo>
                      <a:pt x="339354" y="0"/>
                    </a:moveTo>
                    <a:lnTo>
                      <a:pt x="10229368" y="0"/>
                    </a:lnTo>
                    <a:lnTo>
                      <a:pt x="10229368" y="783422"/>
                    </a:lnTo>
                    <a:lnTo>
                      <a:pt x="0" y="783422"/>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solidFill>
                    <a:srgbClr val="404040"/>
                  </a:solidFill>
                </a:endParaRPr>
              </a:p>
            </p:txBody>
          </p:sp>
          <p:sp>
            <p:nvSpPr>
              <p:cNvPr id="33" name="Freeform 6"/>
              <p:cNvSpPr>
                <a:spLocks/>
              </p:cNvSpPr>
              <p:nvPr/>
            </p:nvSpPr>
            <p:spPr bwMode="auto">
              <a:xfrm>
                <a:off x="2110884" y="3507231"/>
                <a:ext cx="618592" cy="783422"/>
              </a:xfrm>
              <a:custGeom>
                <a:avLst/>
                <a:gdLst>
                  <a:gd name="T0" fmla="*/ 0 w 319"/>
                  <a:gd name="T1" fmla="*/ 404 h 404"/>
                  <a:gd name="T2" fmla="*/ 177 w 319"/>
                  <a:gd name="T3" fmla="*/ 0 h 404"/>
                  <a:gd name="T4" fmla="*/ 319 w 319"/>
                  <a:gd name="T5" fmla="*/ 0 h 404"/>
                  <a:gd name="T6" fmla="*/ 142 w 319"/>
                  <a:gd name="T7" fmla="*/ 404 h 404"/>
                  <a:gd name="T8" fmla="*/ 0 w 319"/>
                  <a:gd name="T9" fmla="*/ 404 h 404"/>
                  <a:gd name="T10" fmla="*/ 0 w 319"/>
                  <a:gd name="T11" fmla="*/ 404 h 404"/>
                </a:gdLst>
                <a:ahLst/>
                <a:cxnLst>
                  <a:cxn ang="0">
                    <a:pos x="T0" y="T1"/>
                  </a:cxn>
                  <a:cxn ang="0">
                    <a:pos x="T2" y="T3"/>
                  </a:cxn>
                  <a:cxn ang="0">
                    <a:pos x="T4" y="T5"/>
                  </a:cxn>
                  <a:cxn ang="0">
                    <a:pos x="T6" y="T7"/>
                  </a:cxn>
                  <a:cxn ang="0">
                    <a:pos x="T8" y="T9"/>
                  </a:cxn>
                  <a:cxn ang="0">
                    <a:pos x="T10" y="T11"/>
                  </a:cxn>
                </a:cxnLst>
                <a:rect l="0" t="0" r="r" b="b"/>
                <a:pathLst>
                  <a:path w="319" h="404">
                    <a:moveTo>
                      <a:pt x="0" y="404"/>
                    </a:moveTo>
                    <a:lnTo>
                      <a:pt x="177" y="0"/>
                    </a:lnTo>
                    <a:lnTo>
                      <a:pt x="319" y="0"/>
                    </a:lnTo>
                    <a:lnTo>
                      <a:pt x="142" y="404"/>
                    </a:lnTo>
                    <a:lnTo>
                      <a:pt x="0" y="404"/>
                    </a:lnTo>
                    <a:lnTo>
                      <a:pt x="0" y="404"/>
                    </a:lnTo>
                    <a:close/>
                  </a:path>
                </a:pathLst>
              </a:custGeom>
              <a:solidFill>
                <a:srgbClr val="8C8C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grpSp>
        <p:sp>
          <p:nvSpPr>
            <p:cNvPr id="47" name="Rectangle 46"/>
            <p:cNvSpPr/>
            <p:nvPr/>
          </p:nvSpPr>
          <p:spPr>
            <a:xfrm>
              <a:off x="6040437" y="5679378"/>
              <a:ext cx="2159566" cy="338554"/>
            </a:xfrm>
            <a:prstGeom prst="rect">
              <a:avLst/>
            </a:prstGeom>
          </p:spPr>
          <p:txBody>
            <a:bodyPr wrap="none">
              <a:spAutoFit/>
            </a:bodyPr>
            <a:lstStyle/>
            <a:p>
              <a:pPr defTabSz="914400">
                <a:defRPr/>
              </a:pPr>
              <a:r>
                <a:rPr lang="en-US" sz="1600" kern="0" dirty="0">
                  <a:gradFill>
                    <a:gsLst>
                      <a:gs pos="16814">
                        <a:srgbClr val="404040"/>
                      </a:gs>
                      <a:gs pos="38000">
                        <a:srgbClr val="404040"/>
                      </a:gs>
                    </a:gsLst>
                    <a:lin ang="5400000" scaled="0"/>
                  </a:gradFill>
                </a:rPr>
                <a:t>n-best response back</a:t>
              </a:r>
            </a:p>
          </p:txBody>
        </p:sp>
        <p:sp>
          <p:nvSpPr>
            <p:cNvPr id="48" name="Rectangle 47"/>
            <p:cNvSpPr/>
            <p:nvPr/>
          </p:nvSpPr>
          <p:spPr>
            <a:xfrm>
              <a:off x="8567737" y="5556268"/>
              <a:ext cx="3703638" cy="584775"/>
            </a:xfrm>
            <a:prstGeom prst="rect">
              <a:avLst/>
            </a:prstGeom>
          </p:spPr>
          <p:txBody>
            <a:bodyPr wrap="square">
              <a:spAutoFit/>
            </a:bodyPr>
            <a:lstStyle/>
            <a:p>
              <a:pPr defTabSz="914400">
                <a:defRPr/>
              </a:pPr>
              <a:r>
                <a:rPr lang="en-US" sz="1600" kern="0" dirty="0">
                  <a:gradFill>
                    <a:gsLst>
                      <a:gs pos="16814">
                        <a:srgbClr val="404040"/>
                      </a:gs>
                      <a:gs pos="38000">
                        <a:srgbClr val="404040"/>
                      </a:gs>
                    </a:gsLst>
                    <a:lin ang="5400000" scaled="0"/>
                  </a:gradFill>
                </a:rPr>
                <a:t>multiple partial results, n-best (short) and multiple phrases (long)</a:t>
              </a:r>
            </a:p>
          </p:txBody>
        </p:sp>
        <p:sp>
          <p:nvSpPr>
            <p:cNvPr id="54" name="Rectangle 53"/>
            <p:cNvSpPr/>
            <p:nvPr/>
          </p:nvSpPr>
          <p:spPr>
            <a:xfrm>
              <a:off x="1121570" y="5679378"/>
              <a:ext cx="3028393" cy="400110"/>
            </a:xfrm>
            <a:prstGeom prst="rect">
              <a:avLst/>
            </a:prstGeom>
          </p:spPr>
          <p:txBody>
            <a:bodyPr wrap="none">
              <a:spAutoFit/>
            </a:bodyPr>
            <a:lstStyle/>
            <a:p>
              <a:pPr defTabSz="914400">
                <a:defRPr/>
              </a:pPr>
              <a:r>
                <a:rPr lang="en-US" sz="2000" kern="0" dirty="0">
                  <a:gradFill>
                    <a:gsLst>
                      <a:gs pos="16814">
                        <a:srgbClr val="404040"/>
                      </a:gs>
                      <a:gs pos="38000">
                        <a:srgbClr val="404040"/>
                      </a:gs>
                    </a:gsLst>
                    <a:lin ang="5400000" scaled="0"/>
                  </a:gradFill>
                </a:rPr>
                <a:t>NUMBER OF RESPONSES</a:t>
              </a:r>
            </a:p>
          </p:txBody>
        </p:sp>
      </p:grpSp>
      <p:grpSp>
        <p:nvGrpSpPr>
          <p:cNvPr id="2" name="Group 1"/>
          <p:cNvGrpSpPr/>
          <p:nvPr/>
        </p:nvGrpSpPr>
        <p:grpSpPr>
          <a:xfrm>
            <a:off x="-1" y="6240461"/>
            <a:ext cx="12436475" cy="754063"/>
            <a:chOff x="-1" y="6240461"/>
            <a:chExt cx="12436475" cy="754063"/>
          </a:xfrm>
        </p:grpSpPr>
        <p:grpSp>
          <p:nvGrpSpPr>
            <p:cNvPr id="55" name="Group 54"/>
            <p:cNvGrpSpPr/>
            <p:nvPr/>
          </p:nvGrpSpPr>
          <p:grpSpPr>
            <a:xfrm>
              <a:off x="-1" y="6240461"/>
              <a:ext cx="12436475" cy="754063"/>
              <a:chOff x="-1" y="6240461"/>
              <a:chExt cx="12436475" cy="754063"/>
            </a:xfrm>
          </p:grpSpPr>
          <p:sp>
            <p:nvSpPr>
              <p:cNvPr id="56" name="Flowchart: Process 4"/>
              <p:cNvSpPr/>
              <p:nvPr/>
            </p:nvSpPr>
            <p:spPr bwMode="auto">
              <a:xfrm>
                <a:off x="-1" y="6240461"/>
                <a:ext cx="12436475" cy="754063"/>
              </a:xfrm>
              <a:prstGeom prst="flowChartProcess">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7" name="Text Placeholder 1"/>
              <p:cNvSpPr txBox="1">
                <a:spLocks/>
              </p:cNvSpPr>
              <p:nvPr/>
            </p:nvSpPr>
            <p:spPr>
              <a:xfrm>
                <a:off x="457200" y="6352045"/>
                <a:ext cx="11704638" cy="517065"/>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2400" dirty="0">
                    <a:gradFill>
                      <a:gsLst>
                        <a:gs pos="2000">
                          <a:srgbClr val="FFFFFF"/>
                        </a:gs>
                        <a:gs pos="100000">
                          <a:srgbClr val="FFFFFF"/>
                        </a:gs>
                      </a:gsLst>
                      <a:lin ang="5400000" scaled="0"/>
                    </a:gradFill>
                    <a:latin typeface="Segoe UI"/>
                  </a:rPr>
                  <a:t>Windows 10 has Speech APIs built in</a:t>
                </a:r>
              </a:p>
            </p:txBody>
          </p:sp>
        </p:grpSp>
        <p:sp>
          <p:nvSpPr>
            <p:cNvPr id="59" name="Freeform 5"/>
            <p:cNvSpPr>
              <a:spLocks noEditPoints="1"/>
            </p:cNvSpPr>
            <p:nvPr/>
          </p:nvSpPr>
          <p:spPr bwMode="auto">
            <a:xfrm>
              <a:off x="5732982" y="6367308"/>
              <a:ext cx="307455" cy="500368"/>
            </a:xfrm>
            <a:custGeom>
              <a:avLst/>
              <a:gdLst>
                <a:gd name="T0" fmla="*/ 106 w 213"/>
                <a:gd name="T1" fmla="*/ 224 h 348"/>
                <a:gd name="T2" fmla="*/ 159 w 213"/>
                <a:gd name="T3" fmla="*/ 171 h 348"/>
                <a:gd name="T4" fmla="*/ 159 w 213"/>
                <a:gd name="T5" fmla="*/ 53 h 348"/>
                <a:gd name="T6" fmla="*/ 106 w 213"/>
                <a:gd name="T7" fmla="*/ 0 h 348"/>
                <a:gd name="T8" fmla="*/ 54 w 213"/>
                <a:gd name="T9" fmla="*/ 53 h 348"/>
                <a:gd name="T10" fmla="*/ 54 w 213"/>
                <a:gd name="T11" fmla="*/ 171 h 348"/>
                <a:gd name="T12" fmla="*/ 106 w 213"/>
                <a:gd name="T13" fmla="*/ 224 h 348"/>
                <a:gd name="T14" fmla="*/ 78 w 213"/>
                <a:gd name="T15" fmla="*/ 53 h 348"/>
                <a:gd name="T16" fmla="*/ 106 w 213"/>
                <a:gd name="T17" fmla="*/ 24 h 348"/>
                <a:gd name="T18" fmla="*/ 135 w 213"/>
                <a:gd name="T19" fmla="*/ 53 h 348"/>
                <a:gd name="T20" fmla="*/ 135 w 213"/>
                <a:gd name="T21" fmla="*/ 171 h 348"/>
                <a:gd name="T22" fmla="*/ 106 w 213"/>
                <a:gd name="T23" fmla="*/ 200 h 348"/>
                <a:gd name="T24" fmla="*/ 78 w 213"/>
                <a:gd name="T25" fmla="*/ 171 h 348"/>
                <a:gd name="T26" fmla="*/ 78 w 213"/>
                <a:gd name="T27" fmla="*/ 53 h 348"/>
                <a:gd name="T28" fmla="*/ 213 w 213"/>
                <a:gd name="T29" fmla="*/ 137 h 348"/>
                <a:gd name="T30" fmla="*/ 213 w 213"/>
                <a:gd name="T31" fmla="*/ 182 h 348"/>
                <a:gd name="T32" fmla="*/ 124 w 213"/>
                <a:gd name="T33" fmla="*/ 277 h 348"/>
                <a:gd name="T34" fmla="*/ 124 w 213"/>
                <a:gd name="T35" fmla="*/ 313 h 348"/>
                <a:gd name="T36" fmla="*/ 177 w 213"/>
                <a:gd name="T37" fmla="*/ 313 h 348"/>
                <a:gd name="T38" fmla="*/ 177 w 213"/>
                <a:gd name="T39" fmla="*/ 348 h 348"/>
                <a:gd name="T40" fmla="*/ 35 w 213"/>
                <a:gd name="T41" fmla="*/ 348 h 348"/>
                <a:gd name="T42" fmla="*/ 35 w 213"/>
                <a:gd name="T43" fmla="*/ 313 h 348"/>
                <a:gd name="T44" fmla="*/ 89 w 213"/>
                <a:gd name="T45" fmla="*/ 313 h 348"/>
                <a:gd name="T46" fmla="*/ 89 w 213"/>
                <a:gd name="T47" fmla="*/ 277 h 348"/>
                <a:gd name="T48" fmla="*/ 0 w 213"/>
                <a:gd name="T49" fmla="*/ 182 h 348"/>
                <a:gd name="T50" fmla="*/ 0 w 213"/>
                <a:gd name="T51" fmla="*/ 137 h 348"/>
                <a:gd name="T52" fmla="*/ 34 w 213"/>
                <a:gd name="T53" fmla="*/ 137 h 348"/>
                <a:gd name="T54" fmla="*/ 34 w 213"/>
                <a:gd name="T55" fmla="*/ 182 h 348"/>
                <a:gd name="T56" fmla="*/ 94 w 213"/>
                <a:gd name="T57" fmla="*/ 242 h 348"/>
                <a:gd name="T58" fmla="*/ 118 w 213"/>
                <a:gd name="T59" fmla="*/ 242 h 348"/>
                <a:gd name="T60" fmla="*/ 178 w 213"/>
                <a:gd name="T61" fmla="*/ 182 h 348"/>
                <a:gd name="T62" fmla="*/ 178 w 213"/>
                <a:gd name="T63" fmla="*/ 137 h 348"/>
                <a:gd name="T64" fmla="*/ 213 w 213"/>
                <a:gd name="T65" fmla="*/ 137 h 348"/>
                <a:gd name="T66" fmla="*/ 103 w 213"/>
                <a:gd name="T67" fmla="*/ 67 h 348"/>
                <a:gd name="T68" fmla="*/ 95 w 213"/>
                <a:gd name="T69" fmla="*/ 75 h 348"/>
                <a:gd name="T70" fmla="*/ 87 w 213"/>
                <a:gd name="T71" fmla="*/ 67 h 348"/>
                <a:gd name="T72" fmla="*/ 95 w 213"/>
                <a:gd name="T73" fmla="*/ 59 h 348"/>
                <a:gd name="T74" fmla="*/ 103 w 213"/>
                <a:gd name="T75" fmla="*/ 67 h 348"/>
                <a:gd name="T76" fmla="*/ 103 w 213"/>
                <a:gd name="T77" fmla="*/ 90 h 348"/>
                <a:gd name="T78" fmla="*/ 95 w 213"/>
                <a:gd name="T79" fmla="*/ 98 h 348"/>
                <a:gd name="T80" fmla="*/ 87 w 213"/>
                <a:gd name="T81" fmla="*/ 90 h 348"/>
                <a:gd name="T82" fmla="*/ 95 w 213"/>
                <a:gd name="T83" fmla="*/ 82 h 348"/>
                <a:gd name="T84" fmla="*/ 103 w 213"/>
                <a:gd name="T85" fmla="*/ 90 h 348"/>
                <a:gd name="T86" fmla="*/ 126 w 213"/>
                <a:gd name="T87" fmla="*/ 67 h 348"/>
                <a:gd name="T88" fmla="*/ 118 w 213"/>
                <a:gd name="T89" fmla="*/ 75 h 348"/>
                <a:gd name="T90" fmla="*/ 110 w 213"/>
                <a:gd name="T91" fmla="*/ 67 h 348"/>
                <a:gd name="T92" fmla="*/ 118 w 213"/>
                <a:gd name="T93" fmla="*/ 59 h 348"/>
                <a:gd name="T94" fmla="*/ 126 w 213"/>
                <a:gd name="T95" fmla="*/ 67 h 348"/>
                <a:gd name="T96" fmla="*/ 126 w 213"/>
                <a:gd name="T97" fmla="*/ 90 h 348"/>
                <a:gd name="T98" fmla="*/ 118 w 213"/>
                <a:gd name="T99" fmla="*/ 98 h 348"/>
                <a:gd name="T100" fmla="*/ 110 w 213"/>
                <a:gd name="T101" fmla="*/ 90 h 348"/>
                <a:gd name="T102" fmla="*/ 118 w 213"/>
                <a:gd name="T103" fmla="*/ 82 h 348"/>
                <a:gd name="T104" fmla="*/ 126 w 213"/>
                <a:gd name="T105" fmla="*/ 90 h 348"/>
                <a:gd name="T106" fmla="*/ 103 w 213"/>
                <a:gd name="T107" fmla="*/ 112 h 348"/>
                <a:gd name="T108" fmla="*/ 95 w 213"/>
                <a:gd name="T109" fmla="*/ 120 h 348"/>
                <a:gd name="T110" fmla="*/ 87 w 213"/>
                <a:gd name="T111" fmla="*/ 112 h 348"/>
                <a:gd name="T112" fmla="*/ 95 w 213"/>
                <a:gd name="T113" fmla="*/ 104 h 348"/>
                <a:gd name="T114" fmla="*/ 103 w 213"/>
                <a:gd name="T115" fmla="*/ 112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3" h="348">
                  <a:moveTo>
                    <a:pt x="106" y="224"/>
                  </a:moveTo>
                  <a:cubicBezTo>
                    <a:pt x="135" y="224"/>
                    <a:pt x="159" y="200"/>
                    <a:pt x="159" y="171"/>
                  </a:cubicBezTo>
                  <a:cubicBezTo>
                    <a:pt x="159" y="152"/>
                    <a:pt x="159" y="75"/>
                    <a:pt x="159" y="53"/>
                  </a:cubicBezTo>
                  <a:cubicBezTo>
                    <a:pt x="159" y="23"/>
                    <a:pt x="135" y="0"/>
                    <a:pt x="106" y="0"/>
                  </a:cubicBezTo>
                  <a:cubicBezTo>
                    <a:pt x="77" y="0"/>
                    <a:pt x="54" y="23"/>
                    <a:pt x="54" y="53"/>
                  </a:cubicBezTo>
                  <a:cubicBezTo>
                    <a:pt x="54" y="69"/>
                    <a:pt x="54" y="154"/>
                    <a:pt x="54" y="171"/>
                  </a:cubicBezTo>
                  <a:cubicBezTo>
                    <a:pt x="54" y="200"/>
                    <a:pt x="77" y="224"/>
                    <a:pt x="106" y="224"/>
                  </a:cubicBezTo>
                  <a:close/>
                  <a:moveTo>
                    <a:pt x="78" y="53"/>
                  </a:moveTo>
                  <a:cubicBezTo>
                    <a:pt x="78" y="37"/>
                    <a:pt x="90" y="24"/>
                    <a:pt x="106" y="24"/>
                  </a:cubicBezTo>
                  <a:cubicBezTo>
                    <a:pt x="122" y="24"/>
                    <a:pt x="135" y="37"/>
                    <a:pt x="135" y="53"/>
                  </a:cubicBezTo>
                  <a:cubicBezTo>
                    <a:pt x="135" y="171"/>
                    <a:pt x="135" y="171"/>
                    <a:pt x="135" y="171"/>
                  </a:cubicBezTo>
                  <a:cubicBezTo>
                    <a:pt x="135" y="187"/>
                    <a:pt x="122" y="200"/>
                    <a:pt x="106" y="200"/>
                  </a:cubicBezTo>
                  <a:cubicBezTo>
                    <a:pt x="90" y="200"/>
                    <a:pt x="78" y="187"/>
                    <a:pt x="78" y="171"/>
                  </a:cubicBezTo>
                  <a:lnTo>
                    <a:pt x="78" y="53"/>
                  </a:lnTo>
                  <a:close/>
                  <a:moveTo>
                    <a:pt x="213" y="137"/>
                  </a:moveTo>
                  <a:cubicBezTo>
                    <a:pt x="213" y="137"/>
                    <a:pt x="213" y="137"/>
                    <a:pt x="213" y="182"/>
                  </a:cubicBezTo>
                  <a:cubicBezTo>
                    <a:pt x="213" y="232"/>
                    <a:pt x="173" y="273"/>
                    <a:pt x="124" y="277"/>
                  </a:cubicBezTo>
                  <a:cubicBezTo>
                    <a:pt x="124" y="277"/>
                    <a:pt x="124" y="277"/>
                    <a:pt x="124" y="313"/>
                  </a:cubicBezTo>
                  <a:cubicBezTo>
                    <a:pt x="124" y="313"/>
                    <a:pt x="124" y="313"/>
                    <a:pt x="177" y="313"/>
                  </a:cubicBezTo>
                  <a:cubicBezTo>
                    <a:pt x="177" y="313"/>
                    <a:pt x="177" y="313"/>
                    <a:pt x="177" y="348"/>
                  </a:cubicBezTo>
                  <a:cubicBezTo>
                    <a:pt x="177" y="348"/>
                    <a:pt x="177" y="348"/>
                    <a:pt x="35" y="348"/>
                  </a:cubicBezTo>
                  <a:cubicBezTo>
                    <a:pt x="35" y="348"/>
                    <a:pt x="35" y="348"/>
                    <a:pt x="35" y="313"/>
                  </a:cubicBezTo>
                  <a:cubicBezTo>
                    <a:pt x="35" y="313"/>
                    <a:pt x="35" y="313"/>
                    <a:pt x="89" y="313"/>
                  </a:cubicBezTo>
                  <a:cubicBezTo>
                    <a:pt x="89" y="313"/>
                    <a:pt x="89" y="313"/>
                    <a:pt x="89" y="277"/>
                  </a:cubicBezTo>
                  <a:cubicBezTo>
                    <a:pt x="39" y="273"/>
                    <a:pt x="0" y="232"/>
                    <a:pt x="0" y="182"/>
                  </a:cubicBezTo>
                  <a:cubicBezTo>
                    <a:pt x="0" y="182"/>
                    <a:pt x="0" y="182"/>
                    <a:pt x="0" y="137"/>
                  </a:cubicBezTo>
                  <a:cubicBezTo>
                    <a:pt x="0" y="137"/>
                    <a:pt x="0" y="137"/>
                    <a:pt x="34" y="137"/>
                  </a:cubicBezTo>
                  <a:cubicBezTo>
                    <a:pt x="34" y="137"/>
                    <a:pt x="34" y="137"/>
                    <a:pt x="34" y="182"/>
                  </a:cubicBezTo>
                  <a:cubicBezTo>
                    <a:pt x="34" y="215"/>
                    <a:pt x="62" y="242"/>
                    <a:pt x="94" y="242"/>
                  </a:cubicBezTo>
                  <a:cubicBezTo>
                    <a:pt x="94" y="242"/>
                    <a:pt x="94" y="242"/>
                    <a:pt x="118" y="242"/>
                  </a:cubicBezTo>
                  <a:cubicBezTo>
                    <a:pt x="151" y="242"/>
                    <a:pt x="178" y="215"/>
                    <a:pt x="178" y="182"/>
                  </a:cubicBezTo>
                  <a:cubicBezTo>
                    <a:pt x="178" y="182"/>
                    <a:pt x="178" y="182"/>
                    <a:pt x="178" y="137"/>
                  </a:cubicBezTo>
                  <a:lnTo>
                    <a:pt x="213" y="137"/>
                  </a:lnTo>
                  <a:close/>
                  <a:moveTo>
                    <a:pt x="103" y="67"/>
                  </a:moveTo>
                  <a:cubicBezTo>
                    <a:pt x="103" y="71"/>
                    <a:pt x="99" y="75"/>
                    <a:pt x="95" y="75"/>
                  </a:cubicBezTo>
                  <a:cubicBezTo>
                    <a:pt x="90" y="75"/>
                    <a:pt x="87" y="71"/>
                    <a:pt x="87" y="67"/>
                  </a:cubicBezTo>
                  <a:cubicBezTo>
                    <a:pt x="87" y="62"/>
                    <a:pt x="90" y="59"/>
                    <a:pt x="95" y="59"/>
                  </a:cubicBezTo>
                  <a:cubicBezTo>
                    <a:pt x="99" y="59"/>
                    <a:pt x="103" y="62"/>
                    <a:pt x="103" y="67"/>
                  </a:cubicBezTo>
                  <a:close/>
                  <a:moveTo>
                    <a:pt x="103" y="90"/>
                  </a:moveTo>
                  <a:cubicBezTo>
                    <a:pt x="103" y="94"/>
                    <a:pt x="99" y="98"/>
                    <a:pt x="95" y="98"/>
                  </a:cubicBezTo>
                  <a:cubicBezTo>
                    <a:pt x="90" y="98"/>
                    <a:pt x="87" y="94"/>
                    <a:pt x="87" y="90"/>
                  </a:cubicBezTo>
                  <a:cubicBezTo>
                    <a:pt x="87" y="85"/>
                    <a:pt x="90" y="82"/>
                    <a:pt x="95" y="82"/>
                  </a:cubicBezTo>
                  <a:cubicBezTo>
                    <a:pt x="99" y="82"/>
                    <a:pt x="103" y="85"/>
                    <a:pt x="103" y="90"/>
                  </a:cubicBezTo>
                  <a:close/>
                  <a:moveTo>
                    <a:pt x="126" y="67"/>
                  </a:moveTo>
                  <a:cubicBezTo>
                    <a:pt x="126" y="71"/>
                    <a:pt x="122" y="75"/>
                    <a:pt x="118" y="75"/>
                  </a:cubicBezTo>
                  <a:cubicBezTo>
                    <a:pt x="113" y="75"/>
                    <a:pt x="110" y="71"/>
                    <a:pt x="110" y="67"/>
                  </a:cubicBezTo>
                  <a:cubicBezTo>
                    <a:pt x="110" y="62"/>
                    <a:pt x="113" y="59"/>
                    <a:pt x="118" y="59"/>
                  </a:cubicBezTo>
                  <a:cubicBezTo>
                    <a:pt x="122" y="59"/>
                    <a:pt x="126" y="62"/>
                    <a:pt x="126" y="67"/>
                  </a:cubicBezTo>
                  <a:close/>
                  <a:moveTo>
                    <a:pt x="126" y="90"/>
                  </a:moveTo>
                  <a:cubicBezTo>
                    <a:pt x="126" y="94"/>
                    <a:pt x="122" y="98"/>
                    <a:pt x="118" y="98"/>
                  </a:cubicBezTo>
                  <a:cubicBezTo>
                    <a:pt x="113" y="98"/>
                    <a:pt x="110" y="94"/>
                    <a:pt x="110" y="90"/>
                  </a:cubicBezTo>
                  <a:cubicBezTo>
                    <a:pt x="110" y="85"/>
                    <a:pt x="113" y="82"/>
                    <a:pt x="118" y="82"/>
                  </a:cubicBezTo>
                  <a:cubicBezTo>
                    <a:pt x="122" y="82"/>
                    <a:pt x="126" y="85"/>
                    <a:pt x="126" y="90"/>
                  </a:cubicBezTo>
                  <a:close/>
                  <a:moveTo>
                    <a:pt x="103" y="112"/>
                  </a:moveTo>
                  <a:cubicBezTo>
                    <a:pt x="103" y="116"/>
                    <a:pt x="99" y="120"/>
                    <a:pt x="95" y="120"/>
                  </a:cubicBezTo>
                  <a:cubicBezTo>
                    <a:pt x="90" y="120"/>
                    <a:pt x="87" y="116"/>
                    <a:pt x="87" y="112"/>
                  </a:cubicBezTo>
                  <a:cubicBezTo>
                    <a:pt x="87" y="107"/>
                    <a:pt x="90" y="104"/>
                    <a:pt x="95" y="104"/>
                  </a:cubicBezTo>
                  <a:cubicBezTo>
                    <a:pt x="99" y="104"/>
                    <a:pt x="103" y="107"/>
                    <a:pt x="103" y="112"/>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grpSp>
    </p:spTree>
    <p:extLst>
      <p:ext uri="{BB962C8B-B14F-4D97-AF65-F5344CB8AC3E}">
        <p14:creationId xmlns:p14="http://schemas.microsoft.com/office/powerpoint/2010/main" val="20464760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5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par>
                                <p:cTn id="12" presetID="42" presetClass="path" presetSubtype="0" decel="100000" fill="hold" grpId="1" nodeType="withEffect">
                                  <p:stCondLst>
                                    <p:cond delay="250"/>
                                  </p:stCondLst>
                                  <p:childTnLst>
                                    <p:animMotion origin="layout" path="M 0.01519 0.00045 L 2.30023E-6 2.46482E-6 " pathEditMode="relative" rAng="0" ptsTypes="AA">
                                      <p:cBhvr>
                                        <p:cTn id="13" dur="500" fill="hold"/>
                                        <p:tgtEl>
                                          <p:spTgt spid="10"/>
                                        </p:tgtEl>
                                        <p:attrNameLst>
                                          <p:attrName>ppt_x</p:attrName>
                                          <p:attrName>ppt_y</p:attrName>
                                        </p:attrNameLst>
                                      </p:cBhvr>
                                      <p:rCtr x="-76600" y="-2300"/>
                                    </p:animMotion>
                                  </p:childTnLst>
                                </p:cTn>
                              </p:par>
                            </p:childTnLst>
                          </p:cTn>
                        </p:par>
                        <p:par>
                          <p:cTn id="14" fill="hold">
                            <p:stCondLst>
                              <p:cond delay="750"/>
                            </p:stCondLst>
                            <p:childTnLst>
                              <p:par>
                                <p:cTn id="15" presetID="10" presetClass="entr" presetSubtype="0" fill="hold" nodeType="after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par>
                                <p:cTn id="18" presetID="42" presetClass="path" presetSubtype="0" decel="100000" fill="hold" nodeType="withEffect">
                                  <p:stCondLst>
                                    <p:cond delay="0"/>
                                  </p:stCondLst>
                                  <p:childTnLst>
                                    <p:animMotion origin="layout" path="M 0.01519 0.00046 L 3.41077E-6 -3.81298E-6 " pathEditMode="relative" rAng="0" ptsTypes="AA">
                                      <p:cBhvr>
                                        <p:cTn id="19" dur="500" fill="hold"/>
                                        <p:tgtEl>
                                          <p:spTgt spid="4"/>
                                        </p:tgtEl>
                                        <p:attrNameLst>
                                          <p:attrName>ppt_x</p:attrName>
                                          <p:attrName>ppt_y</p:attrName>
                                        </p:attrNameLst>
                                      </p:cBhvr>
                                      <p:rCtr x="-766" y="-23"/>
                                    </p:animMotion>
                                  </p:childTnLst>
                                </p:cTn>
                              </p:par>
                            </p:childTnLst>
                          </p:cTn>
                        </p:par>
                        <p:par>
                          <p:cTn id="20" fill="hold">
                            <p:stCondLst>
                              <p:cond delay="1250"/>
                            </p:stCondLst>
                            <p:childTnLst>
                              <p:par>
                                <p:cTn id="21" presetID="10" presetClass="entr" presetSubtype="0" fill="hold" nodeType="after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par>
                                <p:cTn id="24" presetID="42" presetClass="path" presetSubtype="0" decel="100000" fill="hold" nodeType="withEffect">
                                  <p:stCondLst>
                                    <p:cond delay="0"/>
                                  </p:stCondLst>
                                  <p:childTnLst>
                                    <p:animMotion origin="layout" path="M 0.01519 0.00045 L 2.30023E-6 2.46482E-6 " pathEditMode="relative" rAng="0" ptsTypes="AA">
                                      <p:cBhvr>
                                        <p:cTn id="25" dur="500" fill="hold"/>
                                        <p:tgtEl>
                                          <p:spTgt spid="5"/>
                                        </p:tgtEl>
                                        <p:attrNameLst>
                                          <p:attrName>ppt_x</p:attrName>
                                          <p:attrName>ppt_y</p:attrName>
                                        </p:attrNameLst>
                                      </p:cBhvr>
                                      <p:rCtr x="-76600" y="-2300"/>
                                    </p:animMotion>
                                  </p:childTnLst>
                                </p:cTn>
                              </p:par>
                            </p:childTnLst>
                          </p:cTn>
                        </p:par>
                        <p:par>
                          <p:cTn id="26" fill="hold">
                            <p:stCondLst>
                              <p:cond delay="1750"/>
                            </p:stCondLst>
                            <p:childTnLst>
                              <p:par>
                                <p:cTn id="27" presetID="10" presetClass="entr" presetSubtype="0" fill="hold" nodeType="after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500"/>
                                        <p:tgtEl>
                                          <p:spTgt spid="6"/>
                                        </p:tgtEl>
                                      </p:cBhvr>
                                    </p:animEffect>
                                  </p:childTnLst>
                                </p:cTn>
                              </p:par>
                              <p:par>
                                <p:cTn id="30" presetID="42" presetClass="path" presetSubtype="0" decel="100000" fill="hold" nodeType="withEffect">
                                  <p:stCondLst>
                                    <p:cond delay="0"/>
                                  </p:stCondLst>
                                  <p:childTnLst>
                                    <p:animMotion origin="layout" path="M 0.01519 0.00045 L 2.30023E-6 2.46482E-6 " pathEditMode="relative" rAng="0" ptsTypes="AA">
                                      <p:cBhvr>
                                        <p:cTn id="31" dur="500" fill="hold"/>
                                        <p:tgtEl>
                                          <p:spTgt spid="6"/>
                                        </p:tgtEl>
                                        <p:attrNameLst>
                                          <p:attrName>ppt_x</p:attrName>
                                          <p:attrName>ppt_y</p:attrName>
                                        </p:attrNameLst>
                                      </p:cBhvr>
                                      <p:rCtr x="-76600" y="-2300"/>
                                    </p:animMotion>
                                  </p:childTnLst>
                                </p:cTn>
                              </p:par>
                            </p:childTnLst>
                          </p:cTn>
                        </p:par>
                        <p:par>
                          <p:cTn id="32" fill="hold">
                            <p:stCondLst>
                              <p:cond delay="2250"/>
                            </p:stCondLst>
                            <p:childTnLst>
                              <p:par>
                                <p:cTn id="33" presetID="10" presetClass="entr" presetSubtype="0" fill="hold" nodeType="after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fade">
                                      <p:cBhvr>
                                        <p:cTn id="35" dur="500"/>
                                        <p:tgtEl>
                                          <p:spTgt spid="14"/>
                                        </p:tgtEl>
                                      </p:cBhvr>
                                    </p:animEffect>
                                  </p:childTnLst>
                                </p:cTn>
                              </p:par>
                              <p:par>
                                <p:cTn id="36" presetID="42" presetClass="path" presetSubtype="0" decel="100000" fill="hold" nodeType="withEffect">
                                  <p:stCondLst>
                                    <p:cond delay="0"/>
                                  </p:stCondLst>
                                  <p:childTnLst>
                                    <p:animMotion origin="layout" path="M 0.01519 0.00045 L 2.30023E-6 2.46482E-6 " pathEditMode="relative" rAng="0" ptsTypes="AA">
                                      <p:cBhvr>
                                        <p:cTn id="37" dur="500" fill="hold"/>
                                        <p:tgtEl>
                                          <p:spTgt spid="14"/>
                                        </p:tgtEl>
                                        <p:attrNameLst>
                                          <p:attrName>ppt_x</p:attrName>
                                          <p:attrName>ppt_y</p:attrName>
                                        </p:attrNameLst>
                                      </p:cBhvr>
                                      <p:rCtr x="-76600" y="-2300"/>
                                    </p:animMotion>
                                  </p:childTnLst>
                                </p:cTn>
                              </p:par>
                            </p:childTnLst>
                          </p:cTn>
                        </p:par>
                        <p:par>
                          <p:cTn id="38" fill="hold">
                            <p:stCondLst>
                              <p:cond delay="2750"/>
                            </p:stCondLst>
                            <p:childTnLst>
                              <p:par>
                                <p:cTn id="39" presetID="10" presetClass="entr" presetSubtype="0" fill="hold" nodeType="afterEffect">
                                  <p:stCondLst>
                                    <p:cond delay="0"/>
                                  </p:stCondLst>
                                  <p:childTnLst>
                                    <p:set>
                                      <p:cBhvr>
                                        <p:cTn id="40" dur="1" fill="hold">
                                          <p:stCondLst>
                                            <p:cond delay="0"/>
                                          </p:stCondLst>
                                        </p:cTn>
                                        <p:tgtEl>
                                          <p:spTgt spid="18"/>
                                        </p:tgtEl>
                                        <p:attrNameLst>
                                          <p:attrName>style.visibility</p:attrName>
                                        </p:attrNameLst>
                                      </p:cBhvr>
                                      <p:to>
                                        <p:strVal val="visible"/>
                                      </p:to>
                                    </p:set>
                                    <p:animEffect transition="in" filter="fade">
                                      <p:cBhvr>
                                        <p:cTn id="41" dur="500"/>
                                        <p:tgtEl>
                                          <p:spTgt spid="18"/>
                                        </p:tgtEl>
                                      </p:cBhvr>
                                    </p:animEffect>
                                  </p:childTnLst>
                                </p:cTn>
                              </p:par>
                              <p:par>
                                <p:cTn id="42" presetID="42" presetClass="path" presetSubtype="0" decel="100000" fill="hold" nodeType="withEffect">
                                  <p:stCondLst>
                                    <p:cond delay="0"/>
                                  </p:stCondLst>
                                  <p:childTnLst>
                                    <p:animMotion origin="layout" path="M 0.01519 0.00045 L 2.30023E-6 2.46482E-6 " pathEditMode="relative" rAng="0" ptsTypes="AA">
                                      <p:cBhvr>
                                        <p:cTn id="43" dur="500" fill="hold"/>
                                        <p:tgtEl>
                                          <p:spTgt spid="18"/>
                                        </p:tgtEl>
                                        <p:attrNameLst>
                                          <p:attrName>ppt_x</p:attrName>
                                          <p:attrName>ppt_y</p:attrName>
                                        </p:attrNameLst>
                                      </p:cBhvr>
                                      <p:rCtr x="-76600" y="-2300"/>
                                    </p:animMotion>
                                  </p:childTnLst>
                                </p:cTn>
                              </p:par>
                            </p:childTnLst>
                          </p:cTn>
                        </p:par>
                        <p:par>
                          <p:cTn id="44" fill="hold">
                            <p:stCondLst>
                              <p:cond delay="3250"/>
                            </p:stCondLst>
                            <p:childTnLst>
                              <p:par>
                                <p:cTn id="45" presetID="10" presetClass="entr" presetSubtype="0" fill="hold" nodeType="afterEffect">
                                  <p:stCondLst>
                                    <p:cond delay="0"/>
                                  </p:stCondLst>
                                  <p:childTnLst>
                                    <p:set>
                                      <p:cBhvr>
                                        <p:cTn id="46" dur="1" fill="hold">
                                          <p:stCondLst>
                                            <p:cond delay="0"/>
                                          </p:stCondLst>
                                        </p:cTn>
                                        <p:tgtEl>
                                          <p:spTgt spid="22"/>
                                        </p:tgtEl>
                                        <p:attrNameLst>
                                          <p:attrName>style.visibility</p:attrName>
                                        </p:attrNameLst>
                                      </p:cBhvr>
                                      <p:to>
                                        <p:strVal val="visible"/>
                                      </p:to>
                                    </p:set>
                                    <p:animEffect transition="in" filter="fade">
                                      <p:cBhvr>
                                        <p:cTn id="47" dur="500"/>
                                        <p:tgtEl>
                                          <p:spTgt spid="22"/>
                                        </p:tgtEl>
                                      </p:cBhvr>
                                    </p:animEffect>
                                  </p:childTnLst>
                                </p:cTn>
                              </p:par>
                              <p:par>
                                <p:cTn id="48" presetID="42" presetClass="path" presetSubtype="0" decel="100000" fill="hold" nodeType="withEffect">
                                  <p:stCondLst>
                                    <p:cond delay="0"/>
                                  </p:stCondLst>
                                  <p:childTnLst>
                                    <p:animMotion origin="layout" path="M 0.01519 0.00045 L 2.30023E-6 2.46482E-6 " pathEditMode="relative" rAng="0" ptsTypes="AA">
                                      <p:cBhvr>
                                        <p:cTn id="49" dur="500" fill="hold"/>
                                        <p:tgtEl>
                                          <p:spTgt spid="22"/>
                                        </p:tgtEl>
                                        <p:attrNameLst>
                                          <p:attrName>ppt_x</p:attrName>
                                          <p:attrName>ppt_y</p:attrName>
                                        </p:attrNameLst>
                                      </p:cBhvr>
                                      <p:rCtr x="-76600" y="-2300"/>
                                    </p:animMotion>
                                  </p:childTnLst>
                                </p:cTn>
                              </p:par>
                            </p:childTnLst>
                          </p:cTn>
                        </p:par>
                        <p:par>
                          <p:cTn id="50" fill="hold">
                            <p:stCondLst>
                              <p:cond delay="3750"/>
                            </p:stCondLst>
                            <p:childTnLst>
                              <p:par>
                                <p:cTn id="51" presetID="10" presetClass="entr" presetSubtype="0" fill="hold" nodeType="afterEffect">
                                  <p:stCondLst>
                                    <p:cond delay="0"/>
                                  </p:stCondLst>
                                  <p:childTnLst>
                                    <p:set>
                                      <p:cBhvr>
                                        <p:cTn id="52" dur="1" fill="hold">
                                          <p:stCondLst>
                                            <p:cond delay="0"/>
                                          </p:stCondLst>
                                        </p:cTn>
                                        <p:tgtEl>
                                          <p:spTgt spid="26"/>
                                        </p:tgtEl>
                                        <p:attrNameLst>
                                          <p:attrName>style.visibility</p:attrName>
                                        </p:attrNameLst>
                                      </p:cBhvr>
                                      <p:to>
                                        <p:strVal val="visible"/>
                                      </p:to>
                                    </p:set>
                                    <p:animEffect transition="in" filter="fade">
                                      <p:cBhvr>
                                        <p:cTn id="53" dur="500"/>
                                        <p:tgtEl>
                                          <p:spTgt spid="26"/>
                                        </p:tgtEl>
                                      </p:cBhvr>
                                    </p:animEffect>
                                  </p:childTnLst>
                                </p:cTn>
                              </p:par>
                              <p:par>
                                <p:cTn id="54" presetID="42" presetClass="path" presetSubtype="0" decel="100000" fill="hold" nodeType="withEffect">
                                  <p:stCondLst>
                                    <p:cond delay="0"/>
                                  </p:stCondLst>
                                  <p:childTnLst>
                                    <p:animMotion origin="layout" path="M 0.01519 0.00045 L 2.30023E-6 2.46482E-6 " pathEditMode="relative" rAng="0" ptsTypes="AA">
                                      <p:cBhvr>
                                        <p:cTn id="55" dur="500" fill="hold"/>
                                        <p:tgtEl>
                                          <p:spTgt spid="26"/>
                                        </p:tgtEl>
                                        <p:attrNameLst>
                                          <p:attrName>ppt_x</p:attrName>
                                          <p:attrName>ppt_y</p:attrName>
                                        </p:attrNameLst>
                                      </p:cBhvr>
                                      <p:rCtr x="-76600" y="-2300"/>
                                    </p:animMotion>
                                  </p:childTnLst>
                                </p:cTn>
                              </p:par>
                            </p:childTnLst>
                          </p:cTn>
                        </p:par>
                        <p:par>
                          <p:cTn id="56" fill="hold">
                            <p:stCondLst>
                              <p:cond delay="4250"/>
                            </p:stCondLst>
                            <p:childTnLst>
                              <p:par>
                                <p:cTn id="57" presetID="2" presetClass="entr" presetSubtype="4" decel="100000" fill="hold" nodeType="afterEffect">
                                  <p:stCondLst>
                                    <p:cond delay="0"/>
                                  </p:stCondLst>
                                  <p:childTnLst>
                                    <p:set>
                                      <p:cBhvr>
                                        <p:cTn id="58" dur="1" fill="hold">
                                          <p:stCondLst>
                                            <p:cond delay="0"/>
                                          </p:stCondLst>
                                        </p:cTn>
                                        <p:tgtEl>
                                          <p:spTgt spid="2"/>
                                        </p:tgtEl>
                                        <p:attrNameLst>
                                          <p:attrName>style.visibility</p:attrName>
                                        </p:attrNameLst>
                                      </p:cBhvr>
                                      <p:to>
                                        <p:strVal val="visible"/>
                                      </p:to>
                                    </p:set>
                                    <p:anim calcmode="lin" valueType="num">
                                      <p:cBhvr additive="base">
                                        <p:cTn id="59" dur="500" fill="hold"/>
                                        <p:tgtEl>
                                          <p:spTgt spid="2"/>
                                        </p:tgtEl>
                                        <p:attrNameLst>
                                          <p:attrName>ppt_x</p:attrName>
                                        </p:attrNameLst>
                                      </p:cBhvr>
                                      <p:tavLst>
                                        <p:tav tm="0">
                                          <p:val>
                                            <p:strVal val="#ppt_x"/>
                                          </p:val>
                                        </p:tav>
                                        <p:tav tm="100000">
                                          <p:val>
                                            <p:strVal val="#ppt_x"/>
                                          </p:val>
                                        </p:tav>
                                      </p:tavLst>
                                    </p:anim>
                                    <p:anim calcmode="lin" valueType="num">
                                      <p:cBhvr additive="base">
                                        <p:cTn id="60"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735340664"/>
              </p:ext>
            </p:extLst>
          </p:nvPr>
        </p:nvGraphicFramePr>
        <p:xfrm>
          <a:off x="3170237" y="2125663"/>
          <a:ext cx="7391400" cy="1407739"/>
        </p:xfrm>
        <a:graphic>
          <a:graphicData uri="http://schemas.openxmlformats.org/drawingml/2006/table">
            <a:tbl>
              <a:tblPr firstRow="1" bandRow="1">
                <a:tableStyleId>{10A1B5D5-9B99-4C35-A422-299274C87663}</a:tableStyleId>
              </a:tblPr>
              <a:tblGrid>
                <a:gridCol w="2209800">
                  <a:extLst>
                    <a:ext uri="{9D8B030D-6E8A-4147-A177-3AD203B41FA5}">
                      <a16:colId xmlns:a16="http://schemas.microsoft.com/office/drawing/2014/main" val="20000"/>
                    </a:ext>
                  </a:extLst>
                </a:gridCol>
                <a:gridCol w="21336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433531">
                <a:tc>
                  <a:txBody>
                    <a:bodyPr/>
                    <a:lstStyle/>
                    <a:p>
                      <a:pPr algn="r"/>
                      <a:r>
                        <a:rPr lang="en-US" sz="1200" b="0" dirty="0">
                          <a:gradFill>
                            <a:gsLst>
                              <a:gs pos="0">
                                <a:schemeClr val="tx1"/>
                              </a:gs>
                              <a:gs pos="100000">
                                <a:schemeClr val="tx1"/>
                              </a:gs>
                            </a:gsLst>
                            <a:lin ang="5400000" scaled="0"/>
                          </a:gradFill>
                        </a:rPr>
                        <a:t>Duration of Audio</a:t>
                      </a:r>
                    </a:p>
                  </a:txBody>
                  <a:tcPr marL="78850" marR="78850" marT="0" marB="0" anchor="ctr">
                    <a:lnL w="12700" cmpd="sng">
                      <a:noFill/>
                    </a:lnL>
                    <a:lnR>
                      <a:noFill/>
                    </a:lnR>
                    <a:lnT w="12700" cmpd="sng">
                      <a:noFill/>
                    </a:lnT>
                    <a:lnB w="12700" cmpd="sng">
                      <a:noFill/>
                    </a:lnB>
                    <a:lnTlToBr w="12700" cmpd="sng">
                      <a:noFill/>
                      <a:prstDash val="solid"/>
                    </a:lnTlToBr>
                    <a:lnBlToTr w="12700" cmpd="sng">
                      <a:noFill/>
                      <a:prstDash val="solid"/>
                    </a:lnBlToTr>
                    <a:noFill/>
                  </a:tcPr>
                </a:tc>
                <a:tc>
                  <a:txBody>
                    <a:bodyPr/>
                    <a:lstStyle/>
                    <a:p>
                      <a:r>
                        <a:rPr lang="en-US" sz="1200" b="0" dirty="0">
                          <a:gradFill>
                            <a:gsLst>
                              <a:gs pos="0">
                                <a:schemeClr val="tx1"/>
                              </a:gs>
                              <a:gs pos="100000">
                                <a:schemeClr val="tx1"/>
                              </a:gs>
                            </a:gsLst>
                            <a:lin ang="5400000" scaled="0"/>
                          </a:gradFill>
                        </a:rPr>
                        <a:t>&lt; 15 seconds</a:t>
                      </a:r>
                    </a:p>
                  </a:txBody>
                  <a:tcPr marL="274320" marR="78850" marT="0" marB="0" anchor="ctr">
                    <a:lnL>
                      <a:noFill/>
                    </a:lnL>
                    <a:lnR>
                      <a:noFill/>
                    </a:lnR>
                    <a:lnT w="12700" cmpd="sng">
                      <a:noFill/>
                    </a:lnT>
                    <a:lnB w="12700" cmpd="sng">
                      <a:noFill/>
                    </a:lnB>
                    <a:lnTlToBr w="12700" cmpd="sng">
                      <a:noFill/>
                      <a:prstDash val="solid"/>
                    </a:lnTlToBr>
                    <a:lnBlToTr w="12700" cmpd="sng">
                      <a:noFill/>
                      <a:prstDash val="solid"/>
                    </a:lnBlToTr>
                    <a:noFill/>
                  </a:tcPr>
                </a:tc>
                <a:tc>
                  <a:txBody>
                    <a:bodyPr/>
                    <a:lstStyle/>
                    <a:p>
                      <a:r>
                        <a:rPr lang="en-US" sz="1200" b="0" dirty="0">
                          <a:gradFill>
                            <a:gsLst>
                              <a:gs pos="0">
                                <a:schemeClr val="tx1"/>
                              </a:gs>
                              <a:gs pos="100000">
                                <a:schemeClr val="tx1"/>
                              </a:gs>
                            </a:gsLst>
                            <a:lin ang="5400000" scaled="0"/>
                          </a:gradFill>
                        </a:rPr>
                        <a:t>&lt; 2 minutes</a:t>
                      </a:r>
                    </a:p>
                  </a:txBody>
                  <a:tcPr marL="182880" marR="78850" marT="0" marB="0" anchor="ctr">
                    <a:lnL>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487104">
                <a:tc>
                  <a:txBody>
                    <a:bodyPr/>
                    <a:lstStyle/>
                    <a:p>
                      <a:pPr algn="r"/>
                      <a:r>
                        <a:rPr lang="en-US" sz="1200" b="0" dirty="0">
                          <a:gradFill>
                            <a:gsLst>
                              <a:gs pos="0">
                                <a:schemeClr val="tx1"/>
                              </a:gs>
                              <a:gs pos="100000">
                                <a:schemeClr val="tx1"/>
                              </a:gs>
                            </a:gsLst>
                            <a:lin ang="5400000" scaled="0"/>
                          </a:gradFill>
                        </a:rPr>
                        <a:t>Final Result</a:t>
                      </a:r>
                    </a:p>
                  </a:txBody>
                  <a:tcPr marL="78850" marR="78850" marT="0" marB="0" anchor="ctr">
                    <a:lnL w="12700" cmpd="sng">
                      <a:noFill/>
                    </a:lnL>
                    <a:lnR>
                      <a:noFill/>
                    </a:lnR>
                    <a:lnT w="12700" cmpd="sng">
                      <a:noFill/>
                    </a:lnT>
                    <a:lnB w="12700" cmpd="sng">
                      <a:noFill/>
                    </a:lnB>
                    <a:lnTlToBr w="12700" cmpd="sng">
                      <a:noFill/>
                      <a:prstDash val="solid"/>
                    </a:lnTlToBr>
                    <a:lnBlToTr w="12700" cmpd="sng">
                      <a:noFill/>
                      <a:prstDash val="solid"/>
                    </a:lnBlToTr>
                    <a:noFill/>
                  </a:tcPr>
                </a:tc>
                <a:tc>
                  <a:txBody>
                    <a:bodyPr/>
                    <a:lstStyle/>
                    <a:p>
                      <a:r>
                        <a:rPr lang="en-US" sz="1200" b="0" dirty="0">
                          <a:gradFill>
                            <a:gsLst>
                              <a:gs pos="0">
                                <a:schemeClr val="tx1"/>
                              </a:gs>
                              <a:gs pos="100000">
                                <a:schemeClr val="tx1"/>
                              </a:gs>
                            </a:gsLst>
                            <a:lin ang="5400000" scaled="0"/>
                          </a:gradFill>
                        </a:rPr>
                        <a:t>n-best choice</a:t>
                      </a:r>
                    </a:p>
                  </a:txBody>
                  <a:tcPr marL="274320" marR="78850" marT="0" marB="0" anchor="ctr">
                    <a:lnL>
                      <a:noFill/>
                    </a:lnL>
                    <a:lnR>
                      <a:noFill/>
                    </a:lnR>
                    <a:lnT w="12700" cmpd="sng">
                      <a:noFill/>
                    </a:lnT>
                    <a:lnB w="12700" cmpd="sng">
                      <a:noFill/>
                    </a:lnB>
                    <a:lnTlToBr w="12700" cmpd="sng">
                      <a:noFill/>
                      <a:prstDash val="solid"/>
                    </a:lnTlToBr>
                    <a:lnBlToTr w="12700" cmpd="sng">
                      <a:noFill/>
                      <a:prstDash val="solid"/>
                    </a:lnBlToTr>
                    <a:noFill/>
                  </a:tcPr>
                </a:tc>
                <a:tc>
                  <a:txBody>
                    <a:bodyPr/>
                    <a:lstStyle/>
                    <a:p>
                      <a:r>
                        <a:rPr lang="en-US" sz="1200" b="0" dirty="0">
                          <a:gradFill>
                            <a:gsLst>
                              <a:gs pos="0">
                                <a:schemeClr val="tx1"/>
                              </a:gs>
                              <a:gs pos="100000">
                                <a:schemeClr val="tx1"/>
                              </a:gs>
                            </a:gsLst>
                            <a:lin ang="5400000" scaled="0"/>
                          </a:gradFill>
                        </a:rPr>
                        <a:t>Best Choice, delivered at sentence pauses</a:t>
                      </a:r>
                    </a:p>
                  </a:txBody>
                  <a:tcPr marL="182880" marR="78850" marT="0" marB="0" anchor="ctr">
                    <a:lnL>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487104">
                <a:tc>
                  <a:txBody>
                    <a:bodyPr/>
                    <a:lstStyle/>
                    <a:p>
                      <a:pPr algn="r"/>
                      <a:r>
                        <a:rPr lang="en-US" sz="1200" b="0" dirty="0">
                          <a:gradFill>
                            <a:gsLst>
                              <a:gs pos="0">
                                <a:schemeClr val="tx1"/>
                              </a:gs>
                              <a:gs pos="100000">
                                <a:schemeClr val="tx1"/>
                              </a:gs>
                            </a:gsLst>
                            <a:lin ang="5400000" scaled="0"/>
                          </a:gradFill>
                        </a:rPr>
                        <a:t>Partial Results</a:t>
                      </a:r>
                    </a:p>
                  </a:txBody>
                  <a:tcPr marL="78850" marR="78850" marT="0" marB="0" anchor="ctr">
                    <a:lnL w="12700" cmpd="sng">
                      <a:noFill/>
                    </a:lnL>
                    <a:lnR>
                      <a:noFill/>
                    </a:lnR>
                    <a:lnT w="12700" cmpd="sng">
                      <a:noFill/>
                    </a:lnT>
                    <a:lnB w="12700" cmpd="sng">
                      <a:noFill/>
                    </a:lnB>
                    <a:lnTlToBr w="12700" cmpd="sng">
                      <a:noFill/>
                      <a:prstDash val="solid"/>
                    </a:lnTlToBr>
                    <a:lnBlToTr w="12700" cmpd="sng">
                      <a:noFill/>
                      <a:prstDash val="solid"/>
                    </a:lnBlToTr>
                    <a:noFill/>
                  </a:tcPr>
                </a:tc>
                <a:tc>
                  <a:txBody>
                    <a:bodyPr/>
                    <a:lstStyle/>
                    <a:p>
                      <a:r>
                        <a:rPr lang="en-US" sz="1200" b="0" dirty="0">
                          <a:gradFill>
                            <a:gsLst>
                              <a:gs pos="0">
                                <a:schemeClr val="tx1"/>
                              </a:gs>
                              <a:gs pos="100000">
                                <a:schemeClr val="tx1"/>
                              </a:gs>
                            </a:gsLst>
                            <a:lin ang="5400000" scaled="0"/>
                          </a:gradFill>
                        </a:rPr>
                        <a:t>No</a:t>
                      </a:r>
                    </a:p>
                  </a:txBody>
                  <a:tcPr marL="274320" marR="78850" marT="0" marB="0" anchor="ctr">
                    <a:lnL>
                      <a:noFill/>
                    </a:lnL>
                    <a:lnR>
                      <a:noFill/>
                    </a:lnR>
                    <a:lnT w="12700" cmpd="sng">
                      <a:noFill/>
                    </a:lnT>
                    <a:lnB w="12700" cmpd="sng">
                      <a:noFill/>
                    </a:lnB>
                    <a:lnTlToBr w="12700" cmpd="sng">
                      <a:noFill/>
                      <a:prstDash val="solid"/>
                    </a:lnTlToBr>
                    <a:lnBlToTr w="12700" cmpd="sng">
                      <a:noFill/>
                      <a:prstDash val="solid"/>
                    </a:lnBlToTr>
                    <a:noFill/>
                  </a:tcPr>
                </a:tc>
                <a:tc>
                  <a:txBody>
                    <a:bodyPr/>
                    <a:lstStyle/>
                    <a:p>
                      <a:r>
                        <a:rPr lang="en-US" sz="1200" b="0" dirty="0">
                          <a:gradFill>
                            <a:gsLst>
                              <a:gs pos="0">
                                <a:schemeClr val="tx1"/>
                              </a:gs>
                              <a:gs pos="100000">
                                <a:schemeClr val="tx1"/>
                              </a:gs>
                            </a:gsLst>
                            <a:lin ang="5400000" scaled="0"/>
                          </a:gradFill>
                        </a:rPr>
                        <a:t>Yes</a:t>
                      </a:r>
                    </a:p>
                  </a:txBody>
                  <a:tcPr marL="182880" marR="78850" marT="0" marB="0" anchor="ctr">
                    <a:lnL>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bl>
          </a:graphicData>
        </a:graphic>
      </p:graphicFrame>
      <p:grpSp>
        <p:nvGrpSpPr>
          <p:cNvPr id="23" name="Group 22"/>
          <p:cNvGrpSpPr/>
          <p:nvPr/>
        </p:nvGrpSpPr>
        <p:grpSpPr>
          <a:xfrm>
            <a:off x="0" y="3954463"/>
            <a:ext cx="13415962" cy="2743200"/>
            <a:chOff x="0" y="3954463"/>
            <a:chExt cx="13415962" cy="2743200"/>
          </a:xfrm>
        </p:grpSpPr>
        <p:sp>
          <p:nvSpPr>
            <p:cNvPr id="21" name="Rectangle 20"/>
            <p:cNvSpPr/>
            <p:nvPr/>
          </p:nvSpPr>
          <p:spPr bwMode="auto">
            <a:xfrm>
              <a:off x="0" y="3954463"/>
              <a:ext cx="12436475" cy="2743200"/>
            </a:xfrm>
            <a:prstGeom prst="rect">
              <a:avLst/>
            </a:pr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sp>
          <p:nvSpPr>
            <p:cNvPr id="2" name="TextBox 7"/>
            <p:cNvSpPr txBox="1"/>
            <p:nvPr/>
          </p:nvSpPr>
          <p:spPr>
            <a:xfrm>
              <a:off x="6065837" y="4347334"/>
              <a:ext cx="7350125" cy="1957459"/>
            </a:xfrm>
            <a:prstGeom prst="rect">
              <a:avLst/>
            </a:prstGeom>
            <a:noFill/>
          </p:spPr>
          <p:txBody>
            <a:bodyPr wrap="square" lIns="182880" tIns="146304" rIns="182880" bIns="146304" rtlCol="0">
              <a:spAutoFit/>
            </a:bodyPr>
            <a:lstStyle/>
            <a:p>
              <a:r>
                <a:rPr lang="en-US" dirty="0">
                  <a:gradFill>
                    <a:gsLst>
                      <a:gs pos="0">
                        <a:srgbClr val="404040"/>
                      </a:gs>
                      <a:gs pos="100000">
                        <a:srgbClr val="404040"/>
                      </a:gs>
                    </a:gsLst>
                    <a:lin ang="5400000" scaled="0"/>
                  </a:gradFill>
                </a:rPr>
                <a:t>********* Final N-BEST Results *********</a:t>
              </a:r>
            </a:p>
            <a:p>
              <a:r>
                <a:rPr lang="en-US" dirty="0">
                  <a:gradFill>
                    <a:gsLst>
                      <a:gs pos="0">
                        <a:srgbClr val="404040"/>
                      </a:gs>
                      <a:gs pos="100000">
                        <a:srgbClr val="404040"/>
                      </a:gs>
                    </a:gsLst>
                    <a:lin ang="5400000" scaled="0"/>
                  </a:gradFill>
                </a:rPr>
                <a:t>[0] Confidence=Normal Text="450 six St San Francisco."</a:t>
              </a:r>
            </a:p>
            <a:p>
              <a:r>
                <a:rPr lang="en-US" dirty="0">
                  <a:gradFill>
                    <a:gsLst>
                      <a:gs pos="0">
                        <a:srgbClr val="404040"/>
                      </a:gs>
                      <a:gs pos="100000">
                        <a:srgbClr val="404040"/>
                      </a:gs>
                    </a:gsLst>
                    <a:lin ang="5400000" scaled="0"/>
                  </a:gradFill>
                </a:rPr>
                <a:t>[1] Confidence=Normal Text="For 50 six St San Francisco."</a:t>
              </a:r>
            </a:p>
            <a:p>
              <a:r>
                <a:rPr lang="en-US" dirty="0">
                  <a:gradFill>
                    <a:gsLst>
                      <a:gs pos="0">
                        <a:srgbClr val="404040"/>
                      </a:gs>
                      <a:gs pos="100000">
                        <a:srgbClr val="404040"/>
                      </a:gs>
                    </a:gsLst>
                    <a:lin ang="5400000" scaled="0"/>
                  </a:gradFill>
                </a:rPr>
                <a:t>[2] Confidence=Normal Text="456th St San Francisco."</a:t>
              </a:r>
            </a:p>
            <a:p>
              <a:r>
                <a:rPr lang="en-US" dirty="0">
                  <a:gradFill>
                    <a:gsLst>
                      <a:gs pos="0">
                        <a:srgbClr val="404040"/>
                      </a:gs>
                      <a:gs pos="100000">
                        <a:srgbClr val="404040"/>
                      </a:gs>
                    </a:gsLst>
                    <a:lin ang="5400000" scaled="0"/>
                  </a:gradFill>
                </a:rPr>
                <a:t>[3] Confidence=Normal Text="450 six St in San Francisco."</a:t>
              </a:r>
            </a:p>
            <a:p>
              <a:r>
                <a:rPr lang="en-US" dirty="0">
                  <a:gradFill>
                    <a:gsLst>
                      <a:gs pos="0">
                        <a:srgbClr val="404040"/>
                      </a:gs>
                      <a:gs pos="100000">
                        <a:srgbClr val="404040"/>
                      </a:gs>
                    </a:gsLst>
                    <a:lin ang="5400000" scaled="0"/>
                  </a:gradFill>
                </a:rPr>
                <a:t>[4] Confidence=Normal Text="456 St San Francisco."</a:t>
              </a:r>
            </a:p>
          </p:txBody>
        </p:sp>
      </p:grpSp>
      <p:grpSp>
        <p:nvGrpSpPr>
          <p:cNvPr id="8" name="Group 7"/>
          <p:cNvGrpSpPr/>
          <p:nvPr/>
        </p:nvGrpSpPr>
        <p:grpSpPr>
          <a:xfrm>
            <a:off x="-355601" y="301625"/>
            <a:ext cx="1849438" cy="917575"/>
            <a:chOff x="-355601" y="301625"/>
            <a:chExt cx="1849438" cy="917575"/>
          </a:xfrm>
        </p:grpSpPr>
        <p:sp>
          <p:nvSpPr>
            <p:cNvPr id="9" name="Freeform 5"/>
            <p:cNvSpPr>
              <a:spLocks/>
            </p:cNvSpPr>
            <p:nvPr/>
          </p:nvSpPr>
          <p:spPr bwMode="auto">
            <a:xfrm>
              <a:off x="-355601" y="301625"/>
              <a:ext cx="1849438" cy="917575"/>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rgbClr val="01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pic>
          <p:nvPicPr>
            <p:cNvPr id="10" name="Picture 4" descr="Screen Clipping"/>
            <p:cNvPicPr>
              <a:picLocks noChangeAspect="1"/>
            </p:cNvPicPr>
            <p:nvPr/>
          </p:nvPicPr>
          <p:blipFill rotWithShape="1">
            <a:blip r:embed="rId3">
              <a:extLst>
                <a:ext uri="{28A0092B-C50C-407E-A947-70E740481C1C}">
                  <a14:useLocalDpi xmlns:a14="http://schemas.microsoft.com/office/drawing/2010/main" val="0"/>
                </a:ext>
              </a:extLst>
            </a:blip>
            <a:srcRect l="9026" t="7516" r="10293" b="6360"/>
            <a:stretch/>
          </p:blipFill>
          <p:spPr>
            <a:xfrm>
              <a:off x="462755" y="500516"/>
              <a:ext cx="626069" cy="519792"/>
            </a:xfrm>
            <a:prstGeom prst="rect">
              <a:avLst/>
            </a:prstGeom>
          </p:spPr>
        </p:pic>
      </p:grpSp>
      <p:sp>
        <p:nvSpPr>
          <p:cNvPr id="12" name="Title 7"/>
          <p:cNvSpPr txBox="1">
            <a:spLocks/>
          </p:cNvSpPr>
          <p:nvPr/>
        </p:nvSpPr>
        <p:spPr>
          <a:xfrm>
            <a:off x="1538288" y="295275"/>
            <a:ext cx="10593387" cy="917575"/>
          </a:xfrm>
          <a:prstGeom prst="rect">
            <a:avLst/>
          </a:prstGeom>
        </p:spPr>
        <p:txBody>
          <a:bodyPr vert="horz" wrap="square" lIns="146304" tIns="91440" rIns="146304" bIns="91440"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a:gradFill>
                  <a:gsLst>
                    <a:gs pos="1250">
                      <a:srgbClr val="404040"/>
                    </a:gs>
                    <a:gs pos="100000">
                      <a:srgbClr val="404040"/>
                    </a:gs>
                  </a:gsLst>
                  <a:lin ang="5400000" scaled="0"/>
                </a:gradFill>
              </a:rPr>
              <a:t>Voice Recognition Modes</a:t>
            </a:r>
          </a:p>
        </p:txBody>
      </p:sp>
      <p:sp>
        <p:nvSpPr>
          <p:cNvPr id="16" name="Chevron 15"/>
          <p:cNvSpPr/>
          <p:nvPr/>
        </p:nvSpPr>
        <p:spPr bwMode="auto">
          <a:xfrm>
            <a:off x="4541837" y="3954463"/>
            <a:ext cx="1371600" cy="2743200"/>
          </a:xfrm>
          <a:prstGeom prst="chevron">
            <a:avLst>
              <a:gd name="adj" fmla="val 42593"/>
            </a:avLst>
          </a:prstGeom>
          <a:solidFill>
            <a:srgbClr val="D7D7D7"/>
          </a:solidFill>
          <a:ln w="9525" cap="flat" cmpd="sng" algn="ctr">
            <a:noFill/>
            <a:prstDash val="solid"/>
          </a:ln>
          <a:effectLst/>
        </p:spPr>
        <p:txBody>
          <a:bodyPr lIns="121725" tIns="60862" rIns="121725" bIns="60862" rtlCol="0" anchor="ctr"/>
          <a:lstStyle/>
          <a:p>
            <a:pPr defTabSz="914400"/>
            <a:endParaRPr lang="en-US" sz="1400" kern="0" dirty="0">
              <a:solidFill>
                <a:srgbClr val="FFFFFF"/>
              </a:solidFill>
            </a:endParaRPr>
          </a:p>
        </p:txBody>
      </p:sp>
      <p:grpSp>
        <p:nvGrpSpPr>
          <p:cNvPr id="3" name="Group 2"/>
          <p:cNvGrpSpPr/>
          <p:nvPr/>
        </p:nvGrpSpPr>
        <p:grpSpPr>
          <a:xfrm>
            <a:off x="3932238" y="1472624"/>
            <a:ext cx="5333999" cy="444851"/>
            <a:chOff x="3932238" y="1599624"/>
            <a:chExt cx="5333999" cy="444851"/>
          </a:xfrm>
        </p:grpSpPr>
        <p:cxnSp>
          <p:nvCxnSpPr>
            <p:cNvPr id="25" name="Straight Connector 24"/>
            <p:cNvCxnSpPr/>
            <p:nvPr/>
          </p:nvCxnSpPr>
          <p:spPr>
            <a:xfrm>
              <a:off x="3932238" y="2044475"/>
              <a:ext cx="5333999" cy="0"/>
            </a:xfrm>
            <a:prstGeom prst="line">
              <a:avLst/>
            </a:prstGeom>
            <a:ln w="25400" cap="rnd">
              <a:solidFill>
                <a:srgbClr val="969696"/>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26" name="Rectangle 25"/>
            <p:cNvSpPr/>
            <p:nvPr/>
          </p:nvSpPr>
          <p:spPr>
            <a:xfrm>
              <a:off x="5494461" y="1599624"/>
              <a:ext cx="1457900" cy="400110"/>
            </a:xfrm>
            <a:prstGeom prst="rect">
              <a:avLst/>
            </a:prstGeom>
          </p:spPr>
          <p:txBody>
            <a:bodyPr wrap="none">
              <a:spAutoFit/>
            </a:bodyPr>
            <a:lstStyle/>
            <a:p>
              <a:r>
                <a:rPr lang="en-US" sz="2000" dirty="0">
                  <a:gradFill>
                    <a:gsLst>
                      <a:gs pos="0">
                        <a:srgbClr val="404040"/>
                      </a:gs>
                      <a:gs pos="100000">
                        <a:srgbClr val="404040"/>
                      </a:gs>
                    </a:gsLst>
                    <a:lin ang="5400000" scaled="0"/>
                  </a:gradFill>
                </a:rPr>
                <a:t>Short Form</a:t>
              </a:r>
            </a:p>
          </p:txBody>
        </p:sp>
        <p:sp>
          <p:nvSpPr>
            <p:cNvPr id="27" name="Rectangle 26"/>
            <p:cNvSpPr/>
            <p:nvPr/>
          </p:nvSpPr>
          <p:spPr>
            <a:xfrm>
              <a:off x="7581446" y="1599624"/>
              <a:ext cx="1408847" cy="400110"/>
            </a:xfrm>
            <a:prstGeom prst="rect">
              <a:avLst/>
            </a:prstGeom>
          </p:spPr>
          <p:txBody>
            <a:bodyPr wrap="none">
              <a:spAutoFit/>
            </a:bodyPr>
            <a:lstStyle/>
            <a:p>
              <a:r>
                <a:rPr lang="en-US" sz="2000" dirty="0">
                  <a:gradFill>
                    <a:gsLst>
                      <a:gs pos="0">
                        <a:srgbClr val="404040"/>
                      </a:gs>
                      <a:gs pos="100000">
                        <a:srgbClr val="404040"/>
                      </a:gs>
                    </a:gsLst>
                    <a:lin ang="5400000" scaled="0"/>
                  </a:gradFill>
                </a:rPr>
                <a:t>Long Form</a:t>
              </a:r>
            </a:p>
          </p:txBody>
        </p:sp>
      </p:grpSp>
      <p:grpSp>
        <p:nvGrpSpPr>
          <p:cNvPr id="6" name="Group 5"/>
          <p:cNvGrpSpPr/>
          <p:nvPr/>
        </p:nvGrpSpPr>
        <p:grpSpPr>
          <a:xfrm>
            <a:off x="-1" y="3954463"/>
            <a:ext cx="5151437" cy="2743200"/>
            <a:chOff x="-1" y="3954463"/>
            <a:chExt cx="5151437" cy="2743200"/>
          </a:xfrm>
        </p:grpSpPr>
        <p:grpSp>
          <p:nvGrpSpPr>
            <p:cNvPr id="22" name="Group 21"/>
            <p:cNvGrpSpPr/>
            <p:nvPr/>
          </p:nvGrpSpPr>
          <p:grpSpPr>
            <a:xfrm>
              <a:off x="-1" y="3954463"/>
              <a:ext cx="5151437" cy="2743200"/>
              <a:chOff x="-1" y="3954463"/>
              <a:chExt cx="5151437" cy="2743200"/>
            </a:xfrm>
          </p:grpSpPr>
          <p:sp>
            <p:nvSpPr>
              <p:cNvPr id="15" name="Pentagon 14"/>
              <p:cNvSpPr/>
              <p:nvPr/>
            </p:nvSpPr>
            <p:spPr bwMode="auto">
              <a:xfrm>
                <a:off x="-1" y="3954463"/>
                <a:ext cx="5151437" cy="2743200"/>
              </a:xfrm>
              <a:prstGeom prst="homePlate">
                <a:avLst>
                  <a:gd name="adj" fmla="val 22388"/>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Oval Callout 6"/>
              <p:cNvSpPr/>
              <p:nvPr/>
            </p:nvSpPr>
            <p:spPr bwMode="auto">
              <a:xfrm>
                <a:off x="1570037" y="4299347"/>
                <a:ext cx="2609563" cy="1139032"/>
              </a:xfrm>
              <a:prstGeom prst="wedgeEllipseCallout">
                <a:avLst>
                  <a:gd name="adj1" fmla="val -44310"/>
                  <a:gd name="adj2" fmla="val 50709"/>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0" tIns="0" rIns="0" bIns="0" rtlCol="0" anchor="ctr" anchorCtr="0"/>
              <a:lstStyle/>
              <a:p>
                <a:pPr algn="ctr" defTabSz="932406">
                  <a:lnSpc>
                    <a:spcPts val="2400"/>
                  </a:lnSpc>
                </a:pPr>
                <a:r>
                  <a:rPr lang="en-US" sz="2400" dirty="0">
                    <a:gradFill>
                      <a:gsLst>
                        <a:gs pos="0">
                          <a:srgbClr val="404040"/>
                        </a:gs>
                        <a:gs pos="100000">
                          <a:srgbClr val="404040"/>
                        </a:gs>
                      </a:gsLst>
                      <a:lin ang="5400000" scaled="0"/>
                    </a:gradFill>
                    <a:ea typeface="Segoe UI" pitchFamily="34" charset="0"/>
                    <a:cs typeface="Segoe UI" pitchFamily="34" charset="0"/>
                  </a:rPr>
                  <a:t>450 6</a:t>
                </a:r>
                <a:r>
                  <a:rPr lang="en-US" sz="2400" baseline="30000" dirty="0">
                    <a:gradFill>
                      <a:gsLst>
                        <a:gs pos="0">
                          <a:srgbClr val="404040"/>
                        </a:gs>
                        <a:gs pos="100000">
                          <a:srgbClr val="404040"/>
                        </a:gs>
                      </a:gsLst>
                      <a:lin ang="5400000" scaled="0"/>
                    </a:gradFill>
                    <a:ea typeface="Segoe UI" pitchFamily="34" charset="0"/>
                    <a:cs typeface="Segoe UI" pitchFamily="34" charset="0"/>
                  </a:rPr>
                  <a:t>th</a:t>
                </a:r>
                <a:r>
                  <a:rPr lang="en-US" sz="2400" dirty="0">
                    <a:gradFill>
                      <a:gsLst>
                        <a:gs pos="0">
                          <a:srgbClr val="404040"/>
                        </a:gs>
                        <a:gs pos="100000">
                          <a:srgbClr val="404040"/>
                        </a:gs>
                      </a:gsLst>
                      <a:lin ang="5400000" scaled="0"/>
                    </a:gradFill>
                    <a:ea typeface="Segoe UI" pitchFamily="34" charset="0"/>
                    <a:cs typeface="Segoe UI" pitchFamily="34" charset="0"/>
                  </a:rPr>
                  <a:t> St. </a:t>
                </a:r>
                <a:br>
                  <a:rPr lang="en-US" sz="2400" dirty="0">
                    <a:gradFill>
                      <a:gsLst>
                        <a:gs pos="0">
                          <a:srgbClr val="404040"/>
                        </a:gs>
                        <a:gs pos="100000">
                          <a:srgbClr val="404040"/>
                        </a:gs>
                      </a:gsLst>
                      <a:lin ang="5400000" scaled="0"/>
                    </a:gradFill>
                    <a:ea typeface="Segoe UI" pitchFamily="34" charset="0"/>
                    <a:cs typeface="Segoe UI" pitchFamily="34" charset="0"/>
                  </a:rPr>
                </a:br>
                <a:r>
                  <a:rPr lang="en-US" sz="2400" dirty="0">
                    <a:gradFill>
                      <a:gsLst>
                        <a:gs pos="0">
                          <a:srgbClr val="404040"/>
                        </a:gs>
                        <a:gs pos="100000">
                          <a:srgbClr val="404040"/>
                        </a:gs>
                      </a:gsLst>
                      <a:lin ang="5400000" scaled="0"/>
                    </a:gradFill>
                    <a:ea typeface="Segoe UI" pitchFamily="34" charset="0"/>
                    <a:cs typeface="Segoe UI" pitchFamily="34" charset="0"/>
                  </a:rPr>
                  <a:t>San Francisco</a:t>
                </a:r>
              </a:p>
            </p:txBody>
          </p:sp>
        </p:grpSp>
        <p:sp>
          <p:nvSpPr>
            <p:cNvPr id="18" name="Freeform 17"/>
            <p:cNvSpPr>
              <a:spLocks noChangeAspect="1"/>
            </p:cNvSpPr>
            <p:nvPr/>
          </p:nvSpPr>
          <p:spPr bwMode="auto">
            <a:xfrm>
              <a:off x="274638" y="5024631"/>
              <a:ext cx="1593244" cy="1673032"/>
            </a:xfrm>
            <a:custGeom>
              <a:avLst/>
              <a:gdLst>
                <a:gd name="T0" fmla="*/ 26 w 997"/>
                <a:gd name="T1" fmla="*/ 1048 h 1048"/>
                <a:gd name="T2" fmla="*/ 123 w 997"/>
                <a:gd name="T3" fmla="*/ 725 h 1048"/>
                <a:gd name="T4" fmla="*/ 272 w 997"/>
                <a:gd name="T5" fmla="*/ 673 h 1048"/>
                <a:gd name="T6" fmla="*/ 382 w 997"/>
                <a:gd name="T7" fmla="*/ 621 h 1048"/>
                <a:gd name="T8" fmla="*/ 395 w 997"/>
                <a:gd name="T9" fmla="*/ 537 h 1048"/>
                <a:gd name="T10" fmla="*/ 343 w 997"/>
                <a:gd name="T11" fmla="*/ 408 h 1048"/>
                <a:gd name="T12" fmla="*/ 311 w 997"/>
                <a:gd name="T13" fmla="*/ 356 h 1048"/>
                <a:gd name="T14" fmla="*/ 324 w 997"/>
                <a:gd name="T15" fmla="*/ 278 h 1048"/>
                <a:gd name="T16" fmla="*/ 317 w 997"/>
                <a:gd name="T17" fmla="*/ 233 h 1048"/>
                <a:gd name="T18" fmla="*/ 376 w 997"/>
                <a:gd name="T19" fmla="*/ 84 h 1048"/>
                <a:gd name="T20" fmla="*/ 460 w 997"/>
                <a:gd name="T21" fmla="*/ 26 h 1048"/>
                <a:gd name="T22" fmla="*/ 453 w 997"/>
                <a:gd name="T23" fmla="*/ 58 h 1048"/>
                <a:gd name="T24" fmla="*/ 512 w 997"/>
                <a:gd name="T25" fmla="*/ 0 h 1048"/>
                <a:gd name="T26" fmla="*/ 512 w 997"/>
                <a:gd name="T27" fmla="*/ 13 h 1048"/>
                <a:gd name="T28" fmla="*/ 518 w 997"/>
                <a:gd name="T29" fmla="*/ 46 h 1048"/>
                <a:gd name="T30" fmla="*/ 518 w 997"/>
                <a:gd name="T31" fmla="*/ 46 h 1048"/>
                <a:gd name="T32" fmla="*/ 518 w 997"/>
                <a:gd name="T33" fmla="*/ 33 h 1048"/>
                <a:gd name="T34" fmla="*/ 563 w 997"/>
                <a:gd name="T35" fmla="*/ 46 h 1048"/>
                <a:gd name="T36" fmla="*/ 622 w 997"/>
                <a:gd name="T37" fmla="*/ 84 h 1048"/>
                <a:gd name="T38" fmla="*/ 680 w 997"/>
                <a:gd name="T39" fmla="*/ 220 h 1048"/>
                <a:gd name="T40" fmla="*/ 680 w 997"/>
                <a:gd name="T41" fmla="*/ 278 h 1048"/>
                <a:gd name="T42" fmla="*/ 699 w 997"/>
                <a:gd name="T43" fmla="*/ 356 h 1048"/>
                <a:gd name="T44" fmla="*/ 674 w 997"/>
                <a:gd name="T45" fmla="*/ 395 h 1048"/>
                <a:gd name="T46" fmla="*/ 602 w 997"/>
                <a:gd name="T47" fmla="*/ 537 h 1048"/>
                <a:gd name="T48" fmla="*/ 615 w 997"/>
                <a:gd name="T49" fmla="*/ 621 h 1048"/>
                <a:gd name="T50" fmla="*/ 615 w 997"/>
                <a:gd name="T51" fmla="*/ 621 h 1048"/>
                <a:gd name="T52" fmla="*/ 725 w 997"/>
                <a:gd name="T53" fmla="*/ 673 h 1048"/>
                <a:gd name="T54" fmla="*/ 874 w 997"/>
                <a:gd name="T55" fmla="*/ 725 h 1048"/>
                <a:gd name="T56" fmla="*/ 971 w 997"/>
                <a:gd name="T57" fmla="*/ 1048 h 1048"/>
                <a:gd name="T58" fmla="*/ 26 w 997"/>
                <a:gd name="T59" fmla="*/ 1048 h 1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97" h="1048">
                  <a:moveTo>
                    <a:pt x="26" y="1048"/>
                  </a:moveTo>
                  <a:cubicBezTo>
                    <a:pt x="26" y="1048"/>
                    <a:pt x="0" y="789"/>
                    <a:pt x="123" y="725"/>
                  </a:cubicBezTo>
                  <a:cubicBezTo>
                    <a:pt x="201" y="686"/>
                    <a:pt x="175" y="712"/>
                    <a:pt x="272" y="673"/>
                  </a:cubicBezTo>
                  <a:cubicBezTo>
                    <a:pt x="337" y="641"/>
                    <a:pt x="369" y="621"/>
                    <a:pt x="382" y="621"/>
                  </a:cubicBezTo>
                  <a:cubicBezTo>
                    <a:pt x="382" y="608"/>
                    <a:pt x="395" y="537"/>
                    <a:pt x="395" y="537"/>
                  </a:cubicBezTo>
                  <a:cubicBezTo>
                    <a:pt x="395" y="537"/>
                    <a:pt x="356" y="485"/>
                    <a:pt x="343" y="408"/>
                  </a:cubicBezTo>
                  <a:cubicBezTo>
                    <a:pt x="343" y="408"/>
                    <a:pt x="311" y="414"/>
                    <a:pt x="311" y="356"/>
                  </a:cubicBezTo>
                  <a:cubicBezTo>
                    <a:pt x="311" y="311"/>
                    <a:pt x="291" y="291"/>
                    <a:pt x="324" y="278"/>
                  </a:cubicBezTo>
                  <a:cubicBezTo>
                    <a:pt x="324" y="278"/>
                    <a:pt x="317" y="259"/>
                    <a:pt x="317" y="233"/>
                  </a:cubicBezTo>
                  <a:cubicBezTo>
                    <a:pt x="317" y="194"/>
                    <a:pt x="304" y="130"/>
                    <a:pt x="376" y="84"/>
                  </a:cubicBezTo>
                  <a:cubicBezTo>
                    <a:pt x="453" y="33"/>
                    <a:pt x="460" y="26"/>
                    <a:pt x="460" y="26"/>
                  </a:cubicBezTo>
                  <a:cubicBezTo>
                    <a:pt x="460" y="26"/>
                    <a:pt x="460" y="26"/>
                    <a:pt x="453" y="58"/>
                  </a:cubicBezTo>
                  <a:cubicBezTo>
                    <a:pt x="453" y="58"/>
                    <a:pt x="479" y="26"/>
                    <a:pt x="512" y="0"/>
                  </a:cubicBezTo>
                  <a:cubicBezTo>
                    <a:pt x="512" y="0"/>
                    <a:pt x="512" y="0"/>
                    <a:pt x="512" y="13"/>
                  </a:cubicBezTo>
                  <a:cubicBezTo>
                    <a:pt x="512" y="20"/>
                    <a:pt x="512" y="39"/>
                    <a:pt x="518" y="46"/>
                  </a:cubicBezTo>
                  <a:cubicBezTo>
                    <a:pt x="518" y="46"/>
                    <a:pt x="518" y="46"/>
                    <a:pt x="518" y="46"/>
                  </a:cubicBezTo>
                  <a:cubicBezTo>
                    <a:pt x="518" y="46"/>
                    <a:pt x="518" y="46"/>
                    <a:pt x="518" y="33"/>
                  </a:cubicBezTo>
                  <a:cubicBezTo>
                    <a:pt x="518" y="33"/>
                    <a:pt x="544" y="39"/>
                    <a:pt x="563" y="46"/>
                  </a:cubicBezTo>
                  <a:cubicBezTo>
                    <a:pt x="563" y="46"/>
                    <a:pt x="609" y="78"/>
                    <a:pt x="622" y="84"/>
                  </a:cubicBezTo>
                  <a:cubicBezTo>
                    <a:pt x="693" y="130"/>
                    <a:pt x="680" y="181"/>
                    <a:pt x="680" y="220"/>
                  </a:cubicBezTo>
                  <a:cubicBezTo>
                    <a:pt x="680" y="253"/>
                    <a:pt x="680" y="278"/>
                    <a:pt x="680" y="278"/>
                  </a:cubicBezTo>
                  <a:cubicBezTo>
                    <a:pt x="706" y="291"/>
                    <a:pt x="699" y="311"/>
                    <a:pt x="699" y="356"/>
                  </a:cubicBezTo>
                  <a:cubicBezTo>
                    <a:pt x="699" y="414"/>
                    <a:pt x="674" y="395"/>
                    <a:pt x="674" y="395"/>
                  </a:cubicBezTo>
                  <a:cubicBezTo>
                    <a:pt x="661" y="492"/>
                    <a:pt x="602" y="537"/>
                    <a:pt x="602" y="537"/>
                  </a:cubicBezTo>
                  <a:cubicBezTo>
                    <a:pt x="602" y="537"/>
                    <a:pt x="615" y="608"/>
                    <a:pt x="615" y="621"/>
                  </a:cubicBezTo>
                  <a:cubicBezTo>
                    <a:pt x="615" y="621"/>
                    <a:pt x="615" y="621"/>
                    <a:pt x="615" y="621"/>
                  </a:cubicBezTo>
                  <a:cubicBezTo>
                    <a:pt x="628" y="621"/>
                    <a:pt x="661" y="641"/>
                    <a:pt x="725" y="673"/>
                  </a:cubicBezTo>
                  <a:cubicBezTo>
                    <a:pt x="822" y="712"/>
                    <a:pt x="797" y="686"/>
                    <a:pt x="874" y="725"/>
                  </a:cubicBezTo>
                  <a:cubicBezTo>
                    <a:pt x="997" y="789"/>
                    <a:pt x="971" y="1048"/>
                    <a:pt x="971" y="1048"/>
                  </a:cubicBezTo>
                  <a:lnTo>
                    <a:pt x="26" y="1048"/>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algn="just" defTabSz="914363"/>
              <a:endParaRPr lang="en-US">
                <a:solidFill>
                  <a:srgbClr val="FFFFFF"/>
                </a:solidFill>
              </a:endParaRPr>
            </a:p>
          </p:txBody>
        </p:sp>
      </p:grpSp>
    </p:spTree>
    <p:extLst>
      <p:ext uri="{BB962C8B-B14F-4D97-AF65-F5344CB8AC3E}">
        <p14:creationId xmlns:p14="http://schemas.microsoft.com/office/powerpoint/2010/main" val="37913243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5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childTnLst>
                                </p:cTn>
                              </p:par>
                              <p:par>
                                <p:cTn id="12" presetID="42" presetClass="path" presetSubtype="0" decel="100000" fill="hold" grpId="1" nodeType="withEffect">
                                  <p:stCondLst>
                                    <p:cond delay="250"/>
                                  </p:stCondLst>
                                  <p:childTnLst>
                                    <p:animMotion origin="layout" path="M 0.01519 0.00045 L 2.30023E-6 2.46482E-6 " pathEditMode="relative" rAng="0" ptsTypes="AA">
                                      <p:cBhvr>
                                        <p:cTn id="13" dur="500" fill="hold"/>
                                        <p:tgtEl>
                                          <p:spTgt spid="12"/>
                                        </p:tgtEl>
                                        <p:attrNameLst>
                                          <p:attrName>ppt_x</p:attrName>
                                          <p:attrName>ppt_y</p:attrName>
                                        </p:attrNameLst>
                                      </p:cBhvr>
                                      <p:rCtr x="-76600" y="-2300"/>
                                    </p:animMotion>
                                  </p:childTnLst>
                                </p:cTn>
                              </p:par>
                            </p:childTnLst>
                          </p:cTn>
                        </p:par>
                        <p:par>
                          <p:cTn id="14" fill="hold">
                            <p:stCondLst>
                              <p:cond delay="750"/>
                            </p:stCondLst>
                            <p:childTnLst>
                              <p:par>
                                <p:cTn id="15" presetID="10" presetClass="entr" presetSubtype="0" fill="hold" nodeType="after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par>
                                <p:cTn id="18" presetID="42" presetClass="path" presetSubtype="0" decel="100000" fill="hold" nodeType="withEffect">
                                  <p:stCondLst>
                                    <p:cond delay="0"/>
                                  </p:stCondLst>
                                  <p:childTnLst>
                                    <p:animMotion origin="layout" path="M 4.30942E-6 3.26827E-6 L 4.30942E-6 0.03563 " pathEditMode="relative" rAng="0" ptsTypes="AA">
                                      <p:cBhvr>
                                        <p:cTn id="19" dur="500" fill="hold"/>
                                        <p:tgtEl>
                                          <p:spTgt spid="3"/>
                                        </p:tgtEl>
                                        <p:attrNameLst>
                                          <p:attrName>ppt_x</p:attrName>
                                          <p:attrName>ppt_y</p:attrName>
                                        </p:attrNameLst>
                                      </p:cBhvr>
                                      <p:rCtr x="0" y="1770"/>
                                    </p:animMotion>
                                  </p:childTnLst>
                                </p:cTn>
                              </p:par>
                              <p:par>
                                <p:cTn id="20" presetID="10" presetClass="entr" presetSubtype="0" fill="hold" nodeType="withEffect">
                                  <p:stCondLst>
                                    <p:cond delay="25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childTnLst>
                          </p:cTn>
                        </p:par>
                        <p:par>
                          <p:cTn id="23" fill="hold">
                            <p:stCondLst>
                              <p:cond delay="1500"/>
                            </p:stCondLst>
                            <p:childTnLst>
                              <p:par>
                                <p:cTn id="24" presetID="2" presetClass="entr" presetSubtype="8" decel="100000" fill="hold" grpId="0" nodeType="afterEffect">
                                  <p:stCondLst>
                                    <p:cond delay="0"/>
                                  </p:stCondLst>
                                  <p:childTnLst>
                                    <p:set>
                                      <p:cBhvr>
                                        <p:cTn id="25" dur="1" fill="hold">
                                          <p:stCondLst>
                                            <p:cond delay="0"/>
                                          </p:stCondLst>
                                        </p:cTn>
                                        <p:tgtEl>
                                          <p:spTgt spid="16"/>
                                        </p:tgtEl>
                                        <p:attrNameLst>
                                          <p:attrName>style.visibility</p:attrName>
                                        </p:attrNameLst>
                                      </p:cBhvr>
                                      <p:to>
                                        <p:strVal val="visible"/>
                                      </p:to>
                                    </p:set>
                                    <p:anim calcmode="lin" valueType="num">
                                      <p:cBhvr additive="base">
                                        <p:cTn id="26" dur="500" fill="hold"/>
                                        <p:tgtEl>
                                          <p:spTgt spid="16"/>
                                        </p:tgtEl>
                                        <p:attrNameLst>
                                          <p:attrName>ppt_x</p:attrName>
                                        </p:attrNameLst>
                                      </p:cBhvr>
                                      <p:tavLst>
                                        <p:tav tm="0">
                                          <p:val>
                                            <p:strVal val="0-#ppt_w/2"/>
                                          </p:val>
                                        </p:tav>
                                        <p:tav tm="100000">
                                          <p:val>
                                            <p:strVal val="#ppt_x"/>
                                          </p:val>
                                        </p:tav>
                                      </p:tavLst>
                                    </p:anim>
                                    <p:anim calcmode="lin" valueType="num">
                                      <p:cBhvr additive="base">
                                        <p:cTn id="27" dur="500" fill="hold"/>
                                        <p:tgtEl>
                                          <p:spTgt spid="16"/>
                                        </p:tgtEl>
                                        <p:attrNameLst>
                                          <p:attrName>ppt_y</p:attrName>
                                        </p:attrNameLst>
                                      </p:cBhvr>
                                      <p:tavLst>
                                        <p:tav tm="0">
                                          <p:val>
                                            <p:strVal val="#ppt_y"/>
                                          </p:val>
                                        </p:tav>
                                        <p:tav tm="100000">
                                          <p:val>
                                            <p:strVal val="#ppt_y"/>
                                          </p:val>
                                        </p:tav>
                                      </p:tavLst>
                                    </p:anim>
                                  </p:childTnLst>
                                </p:cTn>
                              </p:par>
                              <p:par>
                                <p:cTn id="28" presetID="2" presetClass="entr" presetSubtype="2" decel="100000" fill="hold" nodeType="withEffect">
                                  <p:stCondLst>
                                    <p:cond delay="250"/>
                                  </p:stCondLst>
                                  <p:childTnLst>
                                    <p:set>
                                      <p:cBhvr>
                                        <p:cTn id="29" dur="1" fill="hold">
                                          <p:stCondLst>
                                            <p:cond delay="0"/>
                                          </p:stCondLst>
                                        </p:cTn>
                                        <p:tgtEl>
                                          <p:spTgt spid="23"/>
                                        </p:tgtEl>
                                        <p:attrNameLst>
                                          <p:attrName>style.visibility</p:attrName>
                                        </p:attrNameLst>
                                      </p:cBhvr>
                                      <p:to>
                                        <p:strVal val="visible"/>
                                      </p:to>
                                    </p:set>
                                    <p:anim calcmode="lin" valueType="num">
                                      <p:cBhvr additive="base">
                                        <p:cTn id="30" dur="500" fill="hold"/>
                                        <p:tgtEl>
                                          <p:spTgt spid="23"/>
                                        </p:tgtEl>
                                        <p:attrNameLst>
                                          <p:attrName>ppt_x</p:attrName>
                                        </p:attrNameLst>
                                      </p:cBhvr>
                                      <p:tavLst>
                                        <p:tav tm="0">
                                          <p:val>
                                            <p:strVal val="1+#ppt_w/2"/>
                                          </p:val>
                                        </p:tav>
                                        <p:tav tm="100000">
                                          <p:val>
                                            <p:strVal val="#ppt_x"/>
                                          </p:val>
                                        </p:tav>
                                      </p:tavLst>
                                    </p:anim>
                                    <p:anim calcmode="lin" valueType="num">
                                      <p:cBhvr additive="base">
                                        <p:cTn id="31" dur="500" fill="hold"/>
                                        <p:tgtEl>
                                          <p:spTgt spid="23"/>
                                        </p:tgtEl>
                                        <p:attrNameLst>
                                          <p:attrName>ppt_y</p:attrName>
                                        </p:attrNameLst>
                                      </p:cBhvr>
                                      <p:tavLst>
                                        <p:tav tm="0">
                                          <p:val>
                                            <p:strVal val="#ppt_y"/>
                                          </p:val>
                                        </p:tav>
                                        <p:tav tm="100000">
                                          <p:val>
                                            <p:strVal val="#ppt_y"/>
                                          </p:val>
                                        </p:tav>
                                      </p:tavLst>
                                    </p:anim>
                                  </p:childTnLst>
                                </p:cTn>
                              </p:par>
                              <p:par>
                                <p:cTn id="32" presetID="2" presetClass="entr" presetSubtype="8" decel="100000" fill="hold" nodeType="withEffect">
                                  <p:stCondLst>
                                    <p:cond delay="0"/>
                                  </p:stCondLst>
                                  <p:childTnLst>
                                    <p:set>
                                      <p:cBhvr>
                                        <p:cTn id="33" dur="1" fill="hold">
                                          <p:stCondLst>
                                            <p:cond delay="0"/>
                                          </p:stCondLst>
                                        </p:cTn>
                                        <p:tgtEl>
                                          <p:spTgt spid="6"/>
                                        </p:tgtEl>
                                        <p:attrNameLst>
                                          <p:attrName>style.visibility</p:attrName>
                                        </p:attrNameLst>
                                      </p:cBhvr>
                                      <p:to>
                                        <p:strVal val="visible"/>
                                      </p:to>
                                    </p:set>
                                    <p:anim calcmode="lin" valueType="num">
                                      <p:cBhvr additive="base">
                                        <p:cTn id="34" dur="500" fill="hold"/>
                                        <p:tgtEl>
                                          <p:spTgt spid="6"/>
                                        </p:tgtEl>
                                        <p:attrNameLst>
                                          <p:attrName>ppt_x</p:attrName>
                                        </p:attrNameLst>
                                      </p:cBhvr>
                                      <p:tavLst>
                                        <p:tav tm="0">
                                          <p:val>
                                            <p:strVal val="0-#ppt_w/2"/>
                                          </p:val>
                                        </p:tav>
                                        <p:tav tm="100000">
                                          <p:val>
                                            <p:strVal val="#ppt_x"/>
                                          </p:val>
                                        </p:tav>
                                      </p:tavLst>
                                    </p:anim>
                                    <p:anim calcmode="lin" valueType="num">
                                      <p:cBhvr additive="base">
                                        <p:cTn id="35"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2" grpId="1"/>
      <p:bldP spid="16"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hevron 9"/>
          <p:cNvSpPr/>
          <p:nvPr/>
        </p:nvSpPr>
        <p:spPr bwMode="auto">
          <a:xfrm>
            <a:off x="4541837" y="1483404"/>
            <a:ext cx="2743200" cy="5257801"/>
          </a:xfrm>
          <a:prstGeom prst="chevron">
            <a:avLst>
              <a:gd name="adj" fmla="val 42593"/>
            </a:avLst>
          </a:prstGeom>
          <a:solidFill>
            <a:srgbClr val="D7D7D7"/>
          </a:solidFill>
          <a:ln w="9525" cap="flat" cmpd="sng" algn="ctr">
            <a:noFill/>
            <a:prstDash val="solid"/>
          </a:ln>
          <a:effectLst/>
        </p:spPr>
        <p:txBody>
          <a:bodyPr lIns="121725" tIns="60862" rIns="121725" bIns="60862" rtlCol="0" anchor="ctr"/>
          <a:lstStyle/>
          <a:p>
            <a:pPr defTabSz="914400"/>
            <a:endParaRPr lang="en-US" sz="1400" kern="0" dirty="0">
              <a:solidFill>
                <a:srgbClr val="FFFFFF"/>
              </a:solidFill>
            </a:endParaRPr>
          </a:p>
        </p:txBody>
      </p:sp>
      <p:sp>
        <p:nvSpPr>
          <p:cNvPr id="14" name="Pentagon 13"/>
          <p:cNvSpPr/>
          <p:nvPr/>
        </p:nvSpPr>
        <p:spPr bwMode="auto">
          <a:xfrm>
            <a:off x="0" y="1420208"/>
            <a:ext cx="6218238" cy="5257801"/>
          </a:xfrm>
          <a:prstGeom prst="homePlate">
            <a:avLst>
              <a:gd name="adj" fmla="val 22388"/>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15" name="Oval Callout 6"/>
          <p:cNvSpPr/>
          <p:nvPr/>
        </p:nvSpPr>
        <p:spPr bwMode="auto">
          <a:xfrm>
            <a:off x="1874838" y="2450893"/>
            <a:ext cx="3399705" cy="1483916"/>
          </a:xfrm>
          <a:prstGeom prst="wedgeEllipseCallout">
            <a:avLst>
              <a:gd name="adj1" fmla="val -44310"/>
              <a:gd name="adj2" fmla="val 50709"/>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0" tIns="0" rIns="0" bIns="0" rtlCol="0" anchor="ctr" anchorCtr="0"/>
          <a:lstStyle/>
          <a:p>
            <a:pPr algn="ctr" defTabSz="932406">
              <a:lnSpc>
                <a:spcPts val="2400"/>
              </a:lnSpc>
            </a:pPr>
            <a:r>
              <a:rPr lang="en-US" sz="2800" dirty="0">
                <a:gradFill>
                  <a:gsLst>
                    <a:gs pos="0">
                      <a:srgbClr val="404040"/>
                    </a:gs>
                    <a:gs pos="100000">
                      <a:srgbClr val="404040"/>
                    </a:gs>
                  </a:gsLst>
                  <a:lin ang="5400000" scaled="0"/>
                </a:gradFill>
                <a:ea typeface="Segoe UI" pitchFamily="34" charset="0"/>
                <a:cs typeface="Segoe UI" pitchFamily="34" charset="0"/>
              </a:rPr>
              <a:t>Hi, I'm LUIS</a:t>
            </a:r>
          </a:p>
        </p:txBody>
      </p:sp>
      <p:sp>
        <p:nvSpPr>
          <p:cNvPr id="13" name="Freeform 12"/>
          <p:cNvSpPr>
            <a:spLocks noChangeAspect="1"/>
          </p:cNvSpPr>
          <p:nvPr/>
        </p:nvSpPr>
        <p:spPr bwMode="auto">
          <a:xfrm>
            <a:off x="274638" y="3957465"/>
            <a:ext cx="2590799" cy="2720544"/>
          </a:xfrm>
          <a:custGeom>
            <a:avLst/>
            <a:gdLst>
              <a:gd name="T0" fmla="*/ 26 w 997"/>
              <a:gd name="T1" fmla="*/ 1048 h 1048"/>
              <a:gd name="T2" fmla="*/ 123 w 997"/>
              <a:gd name="T3" fmla="*/ 725 h 1048"/>
              <a:gd name="T4" fmla="*/ 272 w 997"/>
              <a:gd name="T5" fmla="*/ 673 h 1048"/>
              <a:gd name="T6" fmla="*/ 382 w 997"/>
              <a:gd name="T7" fmla="*/ 621 h 1048"/>
              <a:gd name="T8" fmla="*/ 395 w 997"/>
              <a:gd name="T9" fmla="*/ 537 h 1048"/>
              <a:gd name="T10" fmla="*/ 343 w 997"/>
              <a:gd name="T11" fmla="*/ 408 h 1048"/>
              <a:gd name="T12" fmla="*/ 311 w 997"/>
              <a:gd name="T13" fmla="*/ 356 h 1048"/>
              <a:gd name="T14" fmla="*/ 324 w 997"/>
              <a:gd name="T15" fmla="*/ 278 h 1048"/>
              <a:gd name="T16" fmla="*/ 317 w 997"/>
              <a:gd name="T17" fmla="*/ 233 h 1048"/>
              <a:gd name="T18" fmla="*/ 376 w 997"/>
              <a:gd name="T19" fmla="*/ 84 h 1048"/>
              <a:gd name="T20" fmla="*/ 460 w 997"/>
              <a:gd name="T21" fmla="*/ 26 h 1048"/>
              <a:gd name="T22" fmla="*/ 453 w 997"/>
              <a:gd name="T23" fmla="*/ 58 h 1048"/>
              <a:gd name="T24" fmla="*/ 512 w 997"/>
              <a:gd name="T25" fmla="*/ 0 h 1048"/>
              <a:gd name="T26" fmla="*/ 512 w 997"/>
              <a:gd name="T27" fmla="*/ 13 h 1048"/>
              <a:gd name="T28" fmla="*/ 518 w 997"/>
              <a:gd name="T29" fmla="*/ 46 h 1048"/>
              <a:gd name="T30" fmla="*/ 518 w 997"/>
              <a:gd name="T31" fmla="*/ 46 h 1048"/>
              <a:gd name="T32" fmla="*/ 518 w 997"/>
              <a:gd name="T33" fmla="*/ 33 h 1048"/>
              <a:gd name="T34" fmla="*/ 563 w 997"/>
              <a:gd name="T35" fmla="*/ 46 h 1048"/>
              <a:gd name="T36" fmla="*/ 622 w 997"/>
              <a:gd name="T37" fmla="*/ 84 h 1048"/>
              <a:gd name="T38" fmla="*/ 680 w 997"/>
              <a:gd name="T39" fmla="*/ 220 h 1048"/>
              <a:gd name="T40" fmla="*/ 680 w 997"/>
              <a:gd name="T41" fmla="*/ 278 h 1048"/>
              <a:gd name="T42" fmla="*/ 699 w 997"/>
              <a:gd name="T43" fmla="*/ 356 h 1048"/>
              <a:gd name="T44" fmla="*/ 674 w 997"/>
              <a:gd name="T45" fmla="*/ 395 h 1048"/>
              <a:gd name="T46" fmla="*/ 602 w 997"/>
              <a:gd name="T47" fmla="*/ 537 h 1048"/>
              <a:gd name="T48" fmla="*/ 615 w 997"/>
              <a:gd name="T49" fmla="*/ 621 h 1048"/>
              <a:gd name="T50" fmla="*/ 615 w 997"/>
              <a:gd name="T51" fmla="*/ 621 h 1048"/>
              <a:gd name="T52" fmla="*/ 725 w 997"/>
              <a:gd name="T53" fmla="*/ 673 h 1048"/>
              <a:gd name="T54" fmla="*/ 874 w 997"/>
              <a:gd name="T55" fmla="*/ 725 h 1048"/>
              <a:gd name="T56" fmla="*/ 971 w 997"/>
              <a:gd name="T57" fmla="*/ 1048 h 1048"/>
              <a:gd name="T58" fmla="*/ 26 w 997"/>
              <a:gd name="T59" fmla="*/ 1048 h 1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97" h="1048">
                <a:moveTo>
                  <a:pt x="26" y="1048"/>
                </a:moveTo>
                <a:cubicBezTo>
                  <a:pt x="26" y="1048"/>
                  <a:pt x="0" y="789"/>
                  <a:pt x="123" y="725"/>
                </a:cubicBezTo>
                <a:cubicBezTo>
                  <a:pt x="201" y="686"/>
                  <a:pt x="175" y="712"/>
                  <a:pt x="272" y="673"/>
                </a:cubicBezTo>
                <a:cubicBezTo>
                  <a:pt x="337" y="641"/>
                  <a:pt x="369" y="621"/>
                  <a:pt x="382" y="621"/>
                </a:cubicBezTo>
                <a:cubicBezTo>
                  <a:pt x="382" y="608"/>
                  <a:pt x="395" y="537"/>
                  <a:pt x="395" y="537"/>
                </a:cubicBezTo>
                <a:cubicBezTo>
                  <a:pt x="395" y="537"/>
                  <a:pt x="356" y="485"/>
                  <a:pt x="343" y="408"/>
                </a:cubicBezTo>
                <a:cubicBezTo>
                  <a:pt x="343" y="408"/>
                  <a:pt x="311" y="414"/>
                  <a:pt x="311" y="356"/>
                </a:cubicBezTo>
                <a:cubicBezTo>
                  <a:pt x="311" y="311"/>
                  <a:pt x="291" y="291"/>
                  <a:pt x="324" y="278"/>
                </a:cubicBezTo>
                <a:cubicBezTo>
                  <a:pt x="324" y="278"/>
                  <a:pt x="317" y="259"/>
                  <a:pt x="317" y="233"/>
                </a:cubicBezTo>
                <a:cubicBezTo>
                  <a:pt x="317" y="194"/>
                  <a:pt x="304" y="130"/>
                  <a:pt x="376" y="84"/>
                </a:cubicBezTo>
                <a:cubicBezTo>
                  <a:pt x="453" y="33"/>
                  <a:pt x="460" y="26"/>
                  <a:pt x="460" y="26"/>
                </a:cubicBezTo>
                <a:cubicBezTo>
                  <a:pt x="460" y="26"/>
                  <a:pt x="460" y="26"/>
                  <a:pt x="453" y="58"/>
                </a:cubicBezTo>
                <a:cubicBezTo>
                  <a:pt x="453" y="58"/>
                  <a:pt x="479" y="26"/>
                  <a:pt x="512" y="0"/>
                </a:cubicBezTo>
                <a:cubicBezTo>
                  <a:pt x="512" y="0"/>
                  <a:pt x="512" y="0"/>
                  <a:pt x="512" y="13"/>
                </a:cubicBezTo>
                <a:cubicBezTo>
                  <a:pt x="512" y="20"/>
                  <a:pt x="512" y="39"/>
                  <a:pt x="518" y="46"/>
                </a:cubicBezTo>
                <a:cubicBezTo>
                  <a:pt x="518" y="46"/>
                  <a:pt x="518" y="46"/>
                  <a:pt x="518" y="46"/>
                </a:cubicBezTo>
                <a:cubicBezTo>
                  <a:pt x="518" y="46"/>
                  <a:pt x="518" y="46"/>
                  <a:pt x="518" y="33"/>
                </a:cubicBezTo>
                <a:cubicBezTo>
                  <a:pt x="518" y="33"/>
                  <a:pt x="544" y="39"/>
                  <a:pt x="563" y="46"/>
                </a:cubicBezTo>
                <a:cubicBezTo>
                  <a:pt x="563" y="46"/>
                  <a:pt x="609" y="78"/>
                  <a:pt x="622" y="84"/>
                </a:cubicBezTo>
                <a:cubicBezTo>
                  <a:pt x="693" y="130"/>
                  <a:pt x="680" y="181"/>
                  <a:pt x="680" y="220"/>
                </a:cubicBezTo>
                <a:cubicBezTo>
                  <a:pt x="680" y="253"/>
                  <a:pt x="680" y="278"/>
                  <a:pt x="680" y="278"/>
                </a:cubicBezTo>
                <a:cubicBezTo>
                  <a:pt x="706" y="291"/>
                  <a:pt x="699" y="311"/>
                  <a:pt x="699" y="356"/>
                </a:cubicBezTo>
                <a:cubicBezTo>
                  <a:pt x="699" y="414"/>
                  <a:pt x="674" y="395"/>
                  <a:pt x="674" y="395"/>
                </a:cubicBezTo>
                <a:cubicBezTo>
                  <a:pt x="661" y="492"/>
                  <a:pt x="602" y="537"/>
                  <a:pt x="602" y="537"/>
                </a:cubicBezTo>
                <a:cubicBezTo>
                  <a:pt x="602" y="537"/>
                  <a:pt x="615" y="608"/>
                  <a:pt x="615" y="621"/>
                </a:cubicBezTo>
                <a:cubicBezTo>
                  <a:pt x="615" y="621"/>
                  <a:pt x="615" y="621"/>
                  <a:pt x="615" y="621"/>
                </a:cubicBezTo>
                <a:cubicBezTo>
                  <a:pt x="628" y="621"/>
                  <a:pt x="661" y="641"/>
                  <a:pt x="725" y="673"/>
                </a:cubicBezTo>
                <a:cubicBezTo>
                  <a:pt x="822" y="712"/>
                  <a:pt x="797" y="686"/>
                  <a:pt x="874" y="725"/>
                </a:cubicBezTo>
                <a:cubicBezTo>
                  <a:pt x="997" y="789"/>
                  <a:pt x="971" y="1048"/>
                  <a:pt x="971" y="1048"/>
                </a:cubicBezTo>
                <a:lnTo>
                  <a:pt x="26" y="1048"/>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algn="just" defTabSz="914363"/>
            <a:endParaRPr lang="en-US">
              <a:solidFill>
                <a:srgbClr val="FFFFFF"/>
              </a:solidFill>
            </a:endParaRPr>
          </a:p>
        </p:txBody>
      </p:sp>
      <p:sp>
        <p:nvSpPr>
          <p:cNvPr id="19" name="Title 7"/>
          <p:cNvSpPr txBox="1">
            <a:spLocks/>
          </p:cNvSpPr>
          <p:nvPr/>
        </p:nvSpPr>
        <p:spPr>
          <a:xfrm>
            <a:off x="1538288" y="295275"/>
            <a:ext cx="10593387" cy="917575"/>
          </a:xfrm>
          <a:prstGeom prst="rect">
            <a:avLst/>
          </a:prstGeom>
        </p:spPr>
        <p:txBody>
          <a:bodyPr vert="horz" wrap="square" lIns="146304" tIns="91440" rIns="146304" bIns="91440"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dirty="0">
                <a:gradFill>
                  <a:gsLst>
                    <a:gs pos="1250">
                      <a:srgbClr val="404040"/>
                    </a:gs>
                    <a:gs pos="100000">
                      <a:srgbClr val="404040"/>
                    </a:gs>
                  </a:gsLst>
                  <a:lin ang="5400000" scaled="0"/>
                </a:gradFill>
              </a:rPr>
              <a:t>The Adventures of LUIS and CRIS</a:t>
            </a:r>
          </a:p>
        </p:txBody>
      </p:sp>
      <p:grpSp>
        <p:nvGrpSpPr>
          <p:cNvPr id="25" name="Group 24"/>
          <p:cNvGrpSpPr/>
          <p:nvPr/>
        </p:nvGrpSpPr>
        <p:grpSpPr>
          <a:xfrm>
            <a:off x="-355601" y="301625"/>
            <a:ext cx="1849438" cy="917575"/>
            <a:chOff x="-355601" y="301625"/>
            <a:chExt cx="1849438" cy="917575"/>
          </a:xfrm>
        </p:grpSpPr>
        <p:sp>
          <p:nvSpPr>
            <p:cNvPr id="17" name="Freeform 5"/>
            <p:cNvSpPr>
              <a:spLocks/>
            </p:cNvSpPr>
            <p:nvPr/>
          </p:nvSpPr>
          <p:spPr bwMode="auto">
            <a:xfrm>
              <a:off x="-355601" y="301625"/>
              <a:ext cx="1849438" cy="917575"/>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rgbClr val="01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pic>
          <p:nvPicPr>
            <p:cNvPr id="24" name="Picture 23" descr="Screen Clipping"/>
            <p:cNvPicPr>
              <a:picLocks noChangeAspect="1"/>
            </p:cNvPicPr>
            <p:nvPr/>
          </p:nvPicPr>
          <p:blipFill rotWithShape="1">
            <a:blip r:embed="rId3">
              <a:extLst>
                <a:ext uri="{28A0092B-C50C-407E-A947-70E740481C1C}">
                  <a14:useLocalDpi xmlns:a14="http://schemas.microsoft.com/office/drawing/2010/main" val="0"/>
                </a:ext>
              </a:extLst>
            </a:blip>
            <a:srcRect r="6805" b="11152"/>
            <a:stretch/>
          </p:blipFill>
          <p:spPr>
            <a:xfrm>
              <a:off x="217489" y="478673"/>
              <a:ext cx="965199" cy="508805"/>
            </a:xfrm>
            <a:prstGeom prst="rect">
              <a:avLst/>
            </a:prstGeom>
          </p:spPr>
        </p:pic>
      </p:grpSp>
      <p:sp>
        <p:nvSpPr>
          <p:cNvPr id="16" name="Oval Callout 6"/>
          <p:cNvSpPr/>
          <p:nvPr/>
        </p:nvSpPr>
        <p:spPr bwMode="auto">
          <a:xfrm flipH="1">
            <a:off x="6728038" y="1803598"/>
            <a:ext cx="3399705" cy="1483916"/>
          </a:xfrm>
          <a:prstGeom prst="wedgeEllipseCallout">
            <a:avLst>
              <a:gd name="adj1" fmla="val -44310"/>
              <a:gd name="adj2" fmla="val 50709"/>
            </a:avLst>
          </a:prstGeom>
          <a:solidFill>
            <a:srgbClr val="01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0" tIns="0" rIns="0" bIns="0" rtlCol="0" anchor="ctr" anchorCtr="0"/>
          <a:lstStyle/>
          <a:p>
            <a:pPr algn="ctr" defTabSz="932406">
              <a:lnSpc>
                <a:spcPts val="2400"/>
              </a:lnSpc>
            </a:pPr>
            <a:r>
              <a:rPr lang="en-US" sz="2800" dirty="0">
                <a:solidFill>
                  <a:schemeClr val="bg1"/>
                </a:solidFill>
                <a:ea typeface="Segoe UI" pitchFamily="34" charset="0"/>
                <a:cs typeface="Segoe UI" pitchFamily="34" charset="0"/>
              </a:rPr>
              <a:t>Hi, I'm CRIS</a:t>
            </a:r>
          </a:p>
        </p:txBody>
      </p:sp>
      <p:sp>
        <p:nvSpPr>
          <p:cNvPr id="18" name="Freeform 12"/>
          <p:cNvSpPr>
            <a:spLocks noChangeAspect="1"/>
          </p:cNvSpPr>
          <p:nvPr/>
        </p:nvSpPr>
        <p:spPr bwMode="auto">
          <a:xfrm>
            <a:off x="9540876" y="3878262"/>
            <a:ext cx="2590799" cy="2720544"/>
          </a:xfrm>
          <a:custGeom>
            <a:avLst/>
            <a:gdLst>
              <a:gd name="T0" fmla="*/ 26 w 997"/>
              <a:gd name="T1" fmla="*/ 1048 h 1048"/>
              <a:gd name="T2" fmla="*/ 123 w 997"/>
              <a:gd name="T3" fmla="*/ 725 h 1048"/>
              <a:gd name="T4" fmla="*/ 272 w 997"/>
              <a:gd name="T5" fmla="*/ 673 h 1048"/>
              <a:gd name="T6" fmla="*/ 382 w 997"/>
              <a:gd name="T7" fmla="*/ 621 h 1048"/>
              <a:gd name="T8" fmla="*/ 395 w 997"/>
              <a:gd name="T9" fmla="*/ 537 h 1048"/>
              <a:gd name="T10" fmla="*/ 343 w 997"/>
              <a:gd name="T11" fmla="*/ 408 h 1048"/>
              <a:gd name="T12" fmla="*/ 311 w 997"/>
              <a:gd name="T13" fmla="*/ 356 h 1048"/>
              <a:gd name="T14" fmla="*/ 324 w 997"/>
              <a:gd name="T15" fmla="*/ 278 h 1048"/>
              <a:gd name="T16" fmla="*/ 317 w 997"/>
              <a:gd name="T17" fmla="*/ 233 h 1048"/>
              <a:gd name="T18" fmla="*/ 376 w 997"/>
              <a:gd name="T19" fmla="*/ 84 h 1048"/>
              <a:gd name="T20" fmla="*/ 460 w 997"/>
              <a:gd name="T21" fmla="*/ 26 h 1048"/>
              <a:gd name="T22" fmla="*/ 453 w 997"/>
              <a:gd name="T23" fmla="*/ 58 h 1048"/>
              <a:gd name="T24" fmla="*/ 512 w 997"/>
              <a:gd name="T25" fmla="*/ 0 h 1048"/>
              <a:gd name="T26" fmla="*/ 512 w 997"/>
              <a:gd name="T27" fmla="*/ 13 h 1048"/>
              <a:gd name="T28" fmla="*/ 518 w 997"/>
              <a:gd name="T29" fmla="*/ 46 h 1048"/>
              <a:gd name="T30" fmla="*/ 518 w 997"/>
              <a:gd name="T31" fmla="*/ 46 h 1048"/>
              <a:gd name="T32" fmla="*/ 518 w 997"/>
              <a:gd name="T33" fmla="*/ 33 h 1048"/>
              <a:gd name="T34" fmla="*/ 563 w 997"/>
              <a:gd name="T35" fmla="*/ 46 h 1048"/>
              <a:gd name="T36" fmla="*/ 622 w 997"/>
              <a:gd name="T37" fmla="*/ 84 h 1048"/>
              <a:gd name="T38" fmla="*/ 680 w 997"/>
              <a:gd name="T39" fmla="*/ 220 h 1048"/>
              <a:gd name="T40" fmla="*/ 680 w 997"/>
              <a:gd name="T41" fmla="*/ 278 h 1048"/>
              <a:gd name="T42" fmla="*/ 699 w 997"/>
              <a:gd name="T43" fmla="*/ 356 h 1048"/>
              <a:gd name="T44" fmla="*/ 674 w 997"/>
              <a:gd name="T45" fmla="*/ 395 h 1048"/>
              <a:gd name="T46" fmla="*/ 602 w 997"/>
              <a:gd name="T47" fmla="*/ 537 h 1048"/>
              <a:gd name="T48" fmla="*/ 615 w 997"/>
              <a:gd name="T49" fmla="*/ 621 h 1048"/>
              <a:gd name="T50" fmla="*/ 615 w 997"/>
              <a:gd name="T51" fmla="*/ 621 h 1048"/>
              <a:gd name="T52" fmla="*/ 725 w 997"/>
              <a:gd name="T53" fmla="*/ 673 h 1048"/>
              <a:gd name="T54" fmla="*/ 874 w 997"/>
              <a:gd name="T55" fmla="*/ 725 h 1048"/>
              <a:gd name="T56" fmla="*/ 971 w 997"/>
              <a:gd name="T57" fmla="*/ 1048 h 1048"/>
              <a:gd name="T58" fmla="*/ 26 w 997"/>
              <a:gd name="T59" fmla="*/ 1048 h 1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97" h="1048">
                <a:moveTo>
                  <a:pt x="26" y="1048"/>
                </a:moveTo>
                <a:cubicBezTo>
                  <a:pt x="26" y="1048"/>
                  <a:pt x="0" y="789"/>
                  <a:pt x="123" y="725"/>
                </a:cubicBezTo>
                <a:cubicBezTo>
                  <a:pt x="201" y="686"/>
                  <a:pt x="175" y="712"/>
                  <a:pt x="272" y="673"/>
                </a:cubicBezTo>
                <a:cubicBezTo>
                  <a:pt x="337" y="641"/>
                  <a:pt x="369" y="621"/>
                  <a:pt x="382" y="621"/>
                </a:cubicBezTo>
                <a:cubicBezTo>
                  <a:pt x="382" y="608"/>
                  <a:pt x="395" y="537"/>
                  <a:pt x="395" y="537"/>
                </a:cubicBezTo>
                <a:cubicBezTo>
                  <a:pt x="395" y="537"/>
                  <a:pt x="356" y="485"/>
                  <a:pt x="343" y="408"/>
                </a:cubicBezTo>
                <a:cubicBezTo>
                  <a:pt x="343" y="408"/>
                  <a:pt x="311" y="414"/>
                  <a:pt x="311" y="356"/>
                </a:cubicBezTo>
                <a:cubicBezTo>
                  <a:pt x="311" y="311"/>
                  <a:pt x="291" y="291"/>
                  <a:pt x="324" y="278"/>
                </a:cubicBezTo>
                <a:cubicBezTo>
                  <a:pt x="324" y="278"/>
                  <a:pt x="317" y="259"/>
                  <a:pt x="317" y="233"/>
                </a:cubicBezTo>
                <a:cubicBezTo>
                  <a:pt x="317" y="194"/>
                  <a:pt x="304" y="130"/>
                  <a:pt x="376" y="84"/>
                </a:cubicBezTo>
                <a:cubicBezTo>
                  <a:pt x="453" y="33"/>
                  <a:pt x="460" y="26"/>
                  <a:pt x="460" y="26"/>
                </a:cubicBezTo>
                <a:cubicBezTo>
                  <a:pt x="460" y="26"/>
                  <a:pt x="460" y="26"/>
                  <a:pt x="453" y="58"/>
                </a:cubicBezTo>
                <a:cubicBezTo>
                  <a:pt x="453" y="58"/>
                  <a:pt x="479" y="26"/>
                  <a:pt x="512" y="0"/>
                </a:cubicBezTo>
                <a:cubicBezTo>
                  <a:pt x="512" y="0"/>
                  <a:pt x="512" y="0"/>
                  <a:pt x="512" y="13"/>
                </a:cubicBezTo>
                <a:cubicBezTo>
                  <a:pt x="512" y="20"/>
                  <a:pt x="512" y="39"/>
                  <a:pt x="518" y="46"/>
                </a:cubicBezTo>
                <a:cubicBezTo>
                  <a:pt x="518" y="46"/>
                  <a:pt x="518" y="46"/>
                  <a:pt x="518" y="46"/>
                </a:cubicBezTo>
                <a:cubicBezTo>
                  <a:pt x="518" y="46"/>
                  <a:pt x="518" y="46"/>
                  <a:pt x="518" y="33"/>
                </a:cubicBezTo>
                <a:cubicBezTo>
                  <a:pt x="518" y="33"/>
                  <a:pt x="544" y="39"/>
                  <a:pt x="563" y="46"/>
                </a:cubicBezTo>
                <a:cubicBezTo>
                  <a:pt x="563" y="46"/>
                  <a:pt x="609" y="78"/>
                  <a:pt x="622" y="84"/>
                </a:cubicBezTo>
                <a:cubicBezTo>
                  <a:pt x="693" y="130"/>
                  <a:pt x="680" y="181"/>
                  <a:pt x="680" y="220"/>
                </a:cubicBezTo>
                <a:cubicBezTo>
                  <a:pt x="680" y="253"/>
                  <a:pt x="680" y="278"/>
                  <a:pt x="680" y="278"/>
                </a:cubicBezTo>
                <a:cubicBezTo>
                  <a:pt x="706" y="291"/>
                  <a:pt x="699" y="311"/>
                  <a:pt x="699" y="356"/>
                </a:cubicBezTo>
                <a:cubicBezTo>
                  <a:pt x="699" y="414"/>
                  <a:pt x="674" y="395"/>
                  <a:pt x="674" y="395"/>
                </a:cubicBezTo>
                <a:cubicBezTo>
                  <a:pt x="661" y="492"/>
                  <a:pt x="602" y="537"/>
                  <a:pt x="602" y="537"/>
                </a:cubicBezTo>
                <a:cubicBezTo>
                  <a:pt x="602" y="537"/>
                  <a:pt x="615" y="608"/>
                  <a:pt x="615" y="621"/>
                </a:cubicBezTo>
                <a:cubicBezTo>
                  <a:pt x="615" y="621"/>
                  <a:pt x="615" y="621"/>
                  <a:pt x="615" y="621"/>
                </a:cubicBezTo>
                <a:cubicBezTo>
                  <a:pt x="628" y="621"/>
                  <a:pt x="661" y="641"/>
                  <a:pt x="725" y="673"/>
                </a:cubicBezTo>
                <a:cubicBezTo>
                  <a:pt x="822" y="712"/>
                  <a:pt x="797" y="686"/>
                  <a:pt x="874" y="725"/>
                </a:cubicBezTo>
                <a:cubicBezTo>
                  <a:pt x="997" y="789"/>
                  <a:pt x="971" y="1048"/>
                  <a:pt x="971" y="1048"/>
                </a:cubicBezTo>
                <a:lnTo>
                  <a:pt x="26" y="1048"/>
                </a:lnTo>
                <a:close/>
              </a:path>
            </a:pathLst>
          </a:custGeom>
          <a:solidFill>
            <a:srgbClr val="01B294"/>
          </a:solidFill>
          <a:ln>
            <a:noFill/>
          </a:ln>
          <a:extLst/>
        </p:spPr>
        <p:txBody>
          <a:bodyPr vert="horz" wrap="square" lIns="91440" tIns="45720" rIns="91440" bIns="45720" numCol="1" anchor="t" anchorCtr="0" compatLnSpc="1">
            <a:prstTxWarp prst="textNoShape">
              <a:avLst/>
            </a:prstTxWarp>
          </a:bodyPr>
          <a:lstStyle/>
          <a:p>
            <a:pPr algn="just" defTabSz="914363"/>
            <a:endParaRPr lang="en-US">
              <a:solidFill>
                <a:srgbClr val="FFFFFF"/>
              </a:solidFill>
            </a:endParaRPr>
          </a:p>
        </p:txBody>
      </p:sp>
    </p:spTree>
    <p:extLst>
      <p:ext uri="{BB962C8B-B14F-4D97-AF65-F5344CB8AC3E}">
        <p14:creationId xmlns:p14="http://schemas.microsoft.com/office/powerpoint/2010/main" val="4941146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42" presetClass="path" presetSubtype="0" decel="100000" fill="hold" grpId="1" nodeType="withEffect">
                                  <p:stCondLst>
                                    <p:cond delay="250"/>
                                  </p:stCondLst>
                                  <p:childTnLst>
                                    <p:animMotion origin="layout" path="M 0.01519 0.00045 L 2.30023E-6 2.46482E-6 " pathEditMode="relative" rAng="0" ptsTypes="AA">
                                      <p:cBhvr>
                                        <p:cTn id="9" dur="500" fill="hold"/>
                                        <p:tgtEl>
                                          <p:spTgt spid="19"/>
                                        </p:tgtEl>
                                        <p:attrNameLst>
                                          <p:attrName>ppt_x</p:attrName>
                                          <p:attrName>ppt_y</p:attrName>
                                        </p:attrNameLst>
                                      </p:cBhvr>
                                      <p:rCtr x="-76600" y="-2300"/>
                                    </p:animMotion>
                                  </p:childTnLst>
                                </p:cTn>
                              </p:par>
                              <p:par>
                                <p:cTn id="10" presetID="2" presetClass="entr" presetSubtype="8" decel="100000" fill="hold" nodeType="withEffect">
                                  <p:stCondLst>
                                    <p:cond delay="0"/>
                                  </p:stCondLst>
                                  <p:childTnLst>
                                    <p:set>
                                      <p:cBhvr>
                                        <p:cTn id="11" dur="1" fill="hold">
                                          <p:stCondLst>
                                            <p:cond delay="0"/>
                                          </p:stCondLst>
                                        </p:cTn>
                                        <p:tgtEl>
                                          <p:spTgt spid="25"/>
                                        </p:tgtEl>
                                        <p:attrNameLst>
                                          <p:attrName>style.visibility</p:attrName>
                                        </p:attrNameLst>
                                      </p:cBhvr>
                                      <p:to>
                                        <p:strVal val="visible"/>
                                      </p:to>
                                    </p:set>
                                    <p:anim calcmode="lin" valueType="num">
                                      <p:cBhvr additive="base">
                                        <p:cTn id="12" dur="500" fill="hold"/>
                                        <p:tgtEl>
                                          <p:spTgt spid="25"/>
                                        </p:tgtEl>
                                        <p:attrNameLst>
                                          <p:attrName>ppt_x</p:attrName>
                                        </p:attrNameLst>
                                      </p:cBhvr>
                                      <p:tavLst>
                                        <p:tav tm="0">
                                          <p:val>
                                            <p:strVal val="0-#ppt_w/2"/>
                                          </p:val>
                                        </p:tav>
                                        <p:tav tm="100000">
                                          <p:val>
                                            <p:strVal val="#ppt_x"/>
                                          </p:val>
                                        </p:tav>
                                      </p:tavLst>
                                    </p:anim>
                                    <p:anim calcmode="lin" valueType="num">
                                      <p:cBhvr additive="base">
                                        <p:cTn id="13" dur="500" fill="hold"/>
                                        <p:tgtEl>
                                          <p:spTgt spid="25"/>
                                        </p:tgtEl>
                                        <p:attrNameLst>
                                          <p:attrName>ppt_y</p:attrName>
                                        </p:attrNameLst>
                                      </p:cBhvr>
                                      <p:tavLst>
                                        <p:tav tm="0">
                                          <p:val>
                                            <p:strVal val="#ppt_y"/>
                                          </p:val>
                                        </p:tav>
                                        <p:tav tm="100000">
                                          <p:val>
                                            <p:strVal val="#ppt_y"/>
                                          </p:val>
                                        </p:tav>
                                      </p:tavLst>
                                    </p:anim>
                                  </p:childTnLst>
                                </p:cTn>
                              </p:par>
                              <p:par>
                                <p:cTn id="14" presetID="2" presetClass="entr" presetSubtype="8" decel="10000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 calcmode="lin" valueType="num">
                                      <p:cBhvr additive="base">
                                        <p:cTn id="16" dur="500" fill="hold"/>
                                        <p:tgtEl>
                                          <p:spTgt spid="10"/>
                                        </p:tgtEl>
                                        <p:attrNameLst>
                                          <p:attrName>ppt_x</p:attrName>
                                        </p:attrNameLst>
                                      </p:cBhvr>
                                      <p:tavLst>
                                        <p:tav tm="0">
                                          <p:val>
                                            <p:strVal val="0-#ppt_w/2"/>
                                          </p:val>
                                        </p:tav>
                                        <p:tav tm="100000">
                                          <p:val>
                                            <p:strVal val="#ppt_x"/>
                                          </p:val>
                                        </p:tav>
                                      </p:tavLst>
                                    </p:anim>
                                    <p:anim calcmode="lin" valueType="num">
                                      <p:cBhvr additive="base">
                                        <p:cTn id="17"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9" grpId="0"/>
      <p:bldP spid="19" grpId="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2"/>
          <p:cNvSpPr txBox="1">
            <a:spLocks/>
          </p:cNvSpPr>
          <p:nvPr/>
        </p:nvSpPr>
        <p:spPr>
          <a:xfrm>
            <a:off x="4816475" y="2135868"/>
            <a:ext cx="8275638" cy="3348609"/>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4400" dirty="0">
                <a:gradFill>
                  <a:gsLst>
                    <a:gs pos="1250">
                      <a:srgbClr val="404040"/>
                    </a:gs>
                    <a:gs pos="100000">
                      <a:srgbClr val="404040"/>
                    </a:gs>
                  </a:gsLst>
                  <a:lin ang="5400000" scaled="0"/>
                </a:gradFill>
              </a:rPr>
              <a:t>LUIS</a:t>
            </a:r>
            <a:br>
              <a:rPr lang="en-US" sz="4400" dirty="0">
                <a:gradFill>
                  <a:gsLst>
                    <a:gs pos="1250">
                      <a:srgbClr val="404040"/>
                    </a:gs>
                    <a:gs pos="100000">
                      <a:srgbClr val="404040"/>
                    </a:gs>
                  </a:gsLst>
                  <a:lin ang="5400000" scaled="0"/>
                </a:gradFill>
              </a:rPr>
            </a:br>
            <a:r>
              <a:rPr lang="en-US" sz="4400" dirty="0">
                <a:gradFill>
                  <a:gsLst>
                    <a:gs pos="1250">
                      <a:srgbClr val="404040"/>
                    </a:gs>
                    <a:gs pos="100000">
                      <a:srgbClr val="404040"/>
                    </a:gs>
                  </a:gsLst>
                  <a:lin ang="5400000" scaled="0"/>
                </a:gradFill>
              </a:rPr>
              <a:t>Language Understanding </a:t>
            </a:r>
            <a:br>
              <a:rPr lang="en-US" sz="4400" dirty="0">
                <a:gradFill>
                  <a:gsLst>
                    <a:gs pos="1250">
                      <a:srgbClr val="404040"/>
                    </a:gs>
                    <a:gs pos="100000">
                      <a:srgbClr val="404040"/>
                    </a:gs>
                  </a:gsLst>
                  <a:lin ang="5400000" scaled="0"/>
                </a:gradFill>
              </a:rPr>
            </a:br>
            <a:r>
              <a:rPr lang="en-US" sz="4400" dirty="0">
                <a:gradFill>
                  <a:gsLst>
                    <a:gs pos="1250">
                      <a:srgbClr val="404040"/>
                    </a:gs>
                    <a:gs pos="100000">
                      <a:srgbClr val="404040"/>
                    </a:gs>
                  </a:gsLst>
                  <a:lin ang="5400000" scaled="0"/>
                </a:gradFill>
              </a:rPr>
              <a:t>Intelligent Service</a:t>
            </a:r>
            <a:br>
              <a:rPr lang="en-US" sz="4800" dirty="0">
                <a:gradFill>
                  <a:gsLst>
                    <a:gs pos="1250">
                      <a:srgbClr val="404040"/>
                    </a:gs>
                    <a:gs pos="100000">
                      <a:srgbClr val="404040"/>
                    </a:gs>
                  </a:gsLst>
                  <a:lin ang="5400000" scaled="0"/>
                </a:gradFill>
              </a:rPr>
            </a:br>
            <a:r>
              <a:rPr lang="en-US" sz="2800" dirty="0">
                <a:gradFill>
                  <a:gsLst>
                    <a:gs pos="1250">
                      <a:srgbClr val="404040"/>
                    </a:gs>
                    <a:gs pos="100000">
                      <a:srgbClr val="404040"/>
                    </a:gs>
                  </a:gsLst>
                  <a:lin ang="5400000" scaled="0"/>
                </a:gradFill>
                <a:latin typeface="Segoe UI"/>
              </a:rPr>
              <a:t>Determine Intent</a:t>
            </a:r>
          </a:p>
          <a:p>
            <a:pPr marL="0" indent="0">
              <a:buFont typeface="Arial" pitchFamily="34" charset="0"/>
              <a:buNone/>
            </a:pPr>
            <a:r>
              <a:rPr lang="en-US" sz="2800" dirty="0">
                <a:gradFill>
                  <a:gsLst>
                    <a:gs pos="1250">
                      <a:srgbClr val="404040"/>
                    </a:gs>
                    <a:gs pos="100000">
                      <a:srgbClr val="404040"/>
                    </a:gs>
                  </a:gsLst>
                  <a:lin ang="5400000" scaled="0"/>
                </a:gradFill>
                <a:latin typeface="Segoe UI"/>
              </a:rPr>
              <a:t>Detect Entities</a:t>
            </a:r>
          </a:p>
          <a:p>
            <a:pPr marL="0" indent="0">
              <a:buFont typeface="Arial" pitchFamily="34" charset="0"/>
              <a:buNone/>
            </a:pPr>
            <a:r>
              <a:rPr lang="en-US" sz="2800" dirty="0">
                <a:gradFill>
                  <a:gsLst>
                    <a:gs pos="1250">
                      <a:srgbClr val="404040"/>
                    </a:gs>
                    <a:gs pos="100000">
                      <a:srgbClr val="404040"/>
                    </a:gs>
                  </a:gsLst>
                  <a:lin ang="5400000" scaled="0"/>
                </a:gradFill>
                <a:latin typeface="Segoe UI"/>
              </a:rPr>
              <a:t>Improve Models</a:t>
            </a:r>
          </a:p>
        </p:txBody>
      </p:sp>
      <p:sp>
        <p:nvSpPr>
          <p:cNvPr id="12" name="Parallelogram 11"/>
          <p:cNvSpPr/>
          <p:nvPr/>
        </p:nvSpPr>
        <p:spPr bwMode="auto">
          <a:xfrm>
            <a:off x="2260420" y="1916112"/>
            <a:ext cx="2484374" cy="3124200"/>
          </a:xfrm>
          <a:prstGeom prst="parallelogram">
            <a:avLst>
              <a:gd name="adj" fmla="val 55592"/>
            </a:avLst>
          </a:prstGeom>
          <a:solidFill>
            <a:srgbClr val="D7D7D7"/>
          </a:solidFill>
          <a:ln w="9525" cap="flat" cmpd="sng" algn="ctr">
            <a:noFill/>
            <a:prstDash val="solid"/>
          </a:ln>
          <a:effectLst/>
        </p:spPr>
        <p:txBody>
          <a:bodyPr lIns="121725" tIns="60862" rIns="121725" bIns="60862" rtlCol="0" anchor="ctr"/>
          <a:lstStyle/>
          <a:p>
            <a:pPr defTabSz="914400"/>
            <a:endParaRPr lang="en-US" sz="1400" kern="0" dirty="0">
              <a:solidFill>
                <a:srgbClr val="FFFFFF"/>
              </a:solidFill>
            </a:endParaRPr>
          </a:p>
        </p:txBody>
      </p:sp>
      <p:grpSp>
        <p:nvGrpSpPr>
          <p:cNvPr id="2" name="Group 1"/>
          <p:cNvGrpSpPr/>
          <p:nvPr/>
        </p:nvGrpSpPr>
        <p:grpSpPr>
          <a:xfrm>
            <a:off x="-17463" y="1916112"/>
            <a:ext cx="3664152" cy="3124200"/>
            <a:chOff x="-17463" y="1916112"/>
            <a:chExt cx="3664152" cy="3124200"/>
          </a:xfrm>
        </p:grpSpPr>
        <p:sp>
          <p:nvSpPr>
            <p:cNvPr id="14" name="Flowchart: Process 8"/>
            <p:cNvSpPr/>
            <p:nvPr/>
          </p:nvSpPr>
          <p:spPr bwMode="auto">
            <a:xfrm flipH="1" flipV="1">
              <a:off x="-17463" y="1916112"/>
              <a:ext cx="3664152" cy="312420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127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78 w 10000"/>
                <a:gd name="connsiteY4" fmla="*/ 0 h 10000"/>
                <a:gd name="connsiteX0" fmla="*/ 126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68 w 10000"/>
                <a:gd name="connsiteY4" fmla="*/ 0 h 10000"/>
                <a:gd name="connsiteX0" fmla="*/ 3729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372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3729" y="0"/>
                  </a:moveTo>
                  <a:lnTo>
                    <a:pt x="10000" y="0"/>
                  </a:lnTo>
                  <a:lnTo>
                    <a:pt x="10000" y="10000"/>
                  </a:lnTo>
                  <a:lnTo>
                    <a:pt x="0" y="10000"/>
                  </a:lnTo>
                  <a:lnTo>
                    <a:pt x="3729" y="0"/>
                  </a:lnTo>
                  <a:close/>
                </a:path>
              </a:pathLst>
            </a:cu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descr="Screen Clipping"/>
            <p:cNvPicPr>
              <a:picLocks noChangeAspect="1"/>
            </p:cNvPicPr>
            <p:nvPr/>
          </p:nvPicPr>
          <p:blipFill rotWithShape="1">
            <a:blip r:embed="rId3">
              <a:extLst>
                <a:ext uri="{28A0092B-C50C-407E-A947-70E740481C1C}">
                  <a14:useLocalDpi xmlns:a14="http://schemas.microsoft.com/office/drawing/2010/main" val="0"/>
                </a:ext>
              </a:extLst>
            </a:blip>
            <a:srcRect r="6805" b="11152"/>
            <a:stretch/>
          </p:blipFill>
          <p:spPr>
            <a:xfrm>
              <a:off x="245558" y="2811462"/>
              <a:ext cx="2183317" cy="1150938"/>
            </a:xfrm>
            <a:prstGeom prst="rect">
              <a:avLst/>
            </a:prstGeom>
          </p:spPr>
        </p:pic>
      </p:grpSp>
    </p:spTree>
    <p:extLst>
      <p:ext uri="{BB962C8B-B14F-4D97-AF65-F5344CB8AC3E}">
        <p14:creationId xmlns:p14="http://schemas.microsoft.com/office/powerpoint/2010/main" val="24895409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10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0-#ppt_w/2"/>
                                          </p:val>
                                        </p:tav>
                                        <p:tav tm="100000">
                                          <p:val>
                                            <p:strVal val="#ppt_x"/>
                                          </p:val>
                                        </p:tav>
                                      </p:tavLst>
                                    </p:anim>
                                    <p:anim calcmode="lin" valueType="num">
                                      <p:cBhvr additive="base">
                                        <p:cTn id="12" dur="500" fill="hold"/>
                                        <p:tgtEl>
                                          <p:spTgt spid="12"/>
                                        </p:tgtEl>
                                        <p:attrNameLst>
                                          <p:attrName>ppt_y</p:attrName>
                                        </p:attrNameLst>
                                      </p:cBhvr>
                                      <p:tavLst>
                                        <p:tav tm="0">
                                          <p:val>
                                            <p:strVal val="#ppt_y"/>
                                          </p:val>
                                        </p:tav>
                                        <p:tav tm="100000">
                                          <p:val>
                                            <p:strVal val="#ppt_y"/>
                                          </p:val>
                                        </p:tav>
                                      </p:tavLst>
                                    </p:anim>
                                  </p:childTnLst>
                                </p:cTn>
                              </p:par>
                              <p:par>
                                <p:cTn id="13" presetID="10" presetClass="entr" presetSubtype="0" fill="hold" grpId="0" nodeType="withEffect">
                                  <p:stCondLst>
                                    <p:cond delay="25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42" presetClass="path" presetSubtype="0" decel="100000" fill="hold" grpId="1" nodeType="withEffect">
                                  <p:stCondLst>
                                    <p:cond delay="250"/>
                                  </p:stCondLst>
                                  <p:childTnLst>
                                    <p:animMotion origin="layout" path="M -0.01864 0.00023 L 1.27138E-6 1.63867E-6 " pathEditMode="relative" rAng="0" ptsTypes="AA">
                                      <p:cBhvr>
                                        <p:cTn id="17" dur="500" fill="hold"/>
                                        <p:tgtEl>
                                          <p:spTgt spid="7"/>
                                        </p:tgtEl>
                                        <p:attrNameLst>
                                          <p:attrName>ppt_x</p:attrName>
                                          <p:attrName>ppt_y</p:attrName>
                                        </p:attrNameLst>
                                      </p:cBhvr>
                                      <p:rCtr x="93200" y="-23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P spid="12"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bwMode="auto">
          <a:xfrm>
            <a:off x="0" y="3954463"/>
            <a:ext cx="12436475" cy="2743200"/>
          </a:xfrm>
          <a:prstGeom prst="rect">
            <a:avLst/>
          </a:pr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sp>
        <p:nvSpPr>
          <p:cNvPr id="3" name="Content Placeholder 2"/>
          <p:cNvSpPr>
            <a:spLocks noGrp="1"/>
          </p:cNvSpPr>
          <p:nvPr>
            <p:ph idx="4294967295"/>
          </p:nvPr>
        </p:nvSpPr>
        <p:spPr>
          <a:xfrm>
            <a:off x="1951038" y="1414463"/>
            <a:ext cx="10028238" cy="2428357"/>
          </a:xfrm>
          <a:prstGeom prst="rect">
            <a:avLst/>
          </a:prstGeom>
        </p:spPr>
        <p:txBody>
          <a:bodyPr/>
          <a:lstStyle/>
          <a:p>
            <a:pPr marL="0" indent="0">
              <a:spcBef>
                <a:spcPts val="1800"/>
              </a:spcBef>
              <a:buNone/>
            </a:pPr>
            <a:r>
              <a:rPr lang="en-US" sz="2800" dirty="0"/>
              <a:t>Lets you understand what your users are saying</a:t>
            </a:r>
          </a:p>
          <a:p>
            <a:pPr marL="0" indent="0">
              <a:spcBef>
                <a:spcPts val="1800"/>
              </a:spcBef>
              <a:buNone/>
            </a:pPr>
            <a:r>
              <a:rPr lang="en-US" sz="2800" dirty="0"/>
              <a:t>Seamless integration with Speech Recognition</a:t>
            </a:r>
          </a:p>
          <a:p>
            <a:pPr marL="0" indent="0">
              <a:spcBef>
                <a:spcPts val="1800"/>
              </a:spcBef>
              <a:buNone/>
            </a:pPr>
            <a:r>
              <a:rPr lang="en-US" sz="2800" dirty="0"/>
              <a:t>A few examples are enough to deploy an application</a:t>
            </a:r>
          </a:p>
          <a:p>
            <a:pPr marL="0" indent="0">
              <a:spcBef>
                <a:spcPts val="1800"/>
              </a:spcBef>
              <a:buNone/>
            </a:pPr>
            <a:r>
              <a:rPr lang="en-US" sz="2800" dirty="0"/>
              <a:t>LUIS learns over time</a:t>
            </a:r>
          </a:p>
        </p:txBody>
      </p:sp>
      <p:sp>
        <p:nvSpPr>
          <p:cNvPr id="11" name="Title 7"/>
          <p:cNvSpPr txBox="1">
            <a:spLocks/>
          </p:cNvSpPr>
          <p:nvPr/>
        </p:nvSpPr>
        <p:spPr>
          <a:xfrm>
            <a:off x="1538288" y="295275"/>
            <a:ext cx="10898187" cy="917575"/>
          </a:xfrm>
          <a:prstGeom prst="rect">
            <a:avLst/>
          </a:prstGeom>
        </p:spPr>
        <p:txBody>
          <a:bodyPr vert="horz" wrap="square" lIns="146304" tIns="91440" rIns="146304" bIns="91440"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a:gradFill>
                  <a:gsLst>
                    <a:gs pos="1250">
                      <a:srgbClr val="404040"/>
                    </a:gs>
                    <a:gs pos="100000">
                      <a:srgbClr val="404040"/>
                    </a:gs>
                  </a:gsLst>
                  <a:lin ang="5400000" scaled="0"/>
                </a:gradFill>
              </a:rPr>
              <a:t>Language Understanding Intelligent Service</a:t>
            </a:r>
          </a:p>
        </p:txBody>
      </p:sp>
      <p:grpSp>
        <p:nvGrpSpPr>
          <p:cNvPr id="12" name="Group 11"/>
          <p:cNvGrpSpPr/>
          <p:nvPr/>
        </p:nvGrpSpPr>
        <p:grpSpPr>
          <a:xfrm>
            <a:off x="-355601" y="301625"/>
            <a:ext cx="1849438" cy="917575"/>
            <a:chOff x="-355601" y="301625"/>
            <a:chExt cx="1849438" cy="917575"/>
          </a:xfrm>
        </p:grpSpPr>
        <p:sp>
          <p:nvSpPr>
            <p:cNvPr id="13" name="Freeform 5"/>
            <p:cNvSpPr>
              <a:spLocks/>
            </p:cNvSpPr>
            <p:nvPr/>
          </p:nvSpPr>
          <p:spPr bwMode="auto">
            <a:xfrm>
              <a:off x="-355601" y="301625"/>
              <a:ext cx="1849438" cy="917575"/>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rgbClr val="01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pic>
          <p:nvPicPr>
            <p:cNvPr id="14" name="Picture 13" descr="Screen Clipping"/>
            <p:cNvPicPr>
              <a:picLocks noChangeAspect="1"/>
            </p:cNvPicPr>
            <p:nvPr/>
          </p:nvPicPr>
          <p:blipFill rotWithShape="1">
            <a:blip r:embed="rId3">
              <a:extLst>
                <a:ext uri="{28A0092B-C50C-407E-A947-70E740481C1C}">
                  <a14:useLocalDpi xmlns:a14="http://schemas.microsoft.com/office/drawing/2010/main" val="0"/>
                </a:ext>
              </a:extLst>
            </a:blip>
            <a:srcRect r="6805" b="11152"/>
            <a:stretch/>
          </p:blipFill>
          <p:spPr>
            <a:xfrm>
              <a:off x="217489" y="478673"/>
              <a:ext cx="965199" cy="508805"/>
            </a:xfrm>
            <a:prstGeom prst="rect">
              <a:avLst/>
            </a:prstGeom>
          </p:spPr>
        </p:pic>
      </p:grpSp>
      <p:sp>
        <p:nvSpPr>
          <p:cNvPr id="22" name="Rectangle 21"/>
          <p:cNvSpPr/>
          <p:nvPr/>
        </p:nvSpPr>
        <p:spPr>
          <a:xfrm>
            <a:off x="5761264" y="7765995"/>
            <a:ext cx="2069281" cy="1422470"/>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grpSp>
        <p:nvGrpSpPr>
          <p:cNvPr id="15" name="Group 14"/>
          <p:cNvGrpSpPr/>
          <p:nvPr/>
        </p:nvGrpSpPr>
        <p:grpSpPr>
          <a:xfrm>
            <a:off x="471714" y="4259262"/>
            <a:ext cx="2255838" cy="2255838"/>
            <a:chOff x="471714" y="4259262"/>
            <a:chExt cx="2255838" cy="2255838"/>
          </a:xfrm>
        </p:grpSpPr>
        <p:sp>
          <p:nvSpPr>
            <p:cNvPr id="4" name="Rectangle 3"/>
            <p:cNvSpPr/>
            <p:nvPr/>
          </p:nvSpPr>
          <p:spPr bwMode="auto">
            <a:xfrm>
              <a:off x="471714" y="4259262"/>
              <a:ext cx="2255838" cy="2255838"/>
            </a:xfrm>
            <a:prstGeom prst="rect">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7" name="TextBox 6"/>
            <p:cNvSpPr txBox="1"/>
            <p:nvPr/>
          </p:nvSpPr>
          <p:spPr>
            <a:xfrm>
              <a:off x="808037" y="4987638"/>
              <a:ext cx="1471878" cy="845744"/>
            </a:xfrm>
            <a:prstGeom prst="rect">
              <a:avLst/>
            </a:prstGeom>
            <a:noFill/>
          </p:spPr>
          <p:txBody>
            <a:bodyPr wrap="none" rtlCol="0">
              <a:spAutoFit/>
            </a:bodyPr>
            <a:lstStyle/>
            <a:p>
              <a:r>
                <a:rPr lang="en-US" sz="2448" dirty="0">
                  <a:gradFill>
                    <a:gsLst>
                      <a:gs pos="1250">
                        <a:srgbClr val="FFFFFF"/>
                      </a:gs>
                      <a:gs pos="100000">
                        <a:srgbClr val="FFFFFF"/>
                      </a:gs>
                    </a:gsLst>
                    <a:lin ang="5400000" scaled="0"/>
                  </a:gradFill>
                </a:rPr>
                <a:t>Define </a:t>
              </a:r>
            </a:p>
            <a:p>
              <a:r>
                <a:rPr lang="en-US" sz="2448" dirty="0">
                  <a:gradFill>
                    <a:gsLst>
                      <a:gs pos="1250">
                        <a:srgbClr val="FFFFFF"/>
                      </a:gs>
                      <a:gs pos="100000">
                        <a:srgbClr val="FFFFFF"/>
                      </a:gs>
                    </a:gsLst>
                    <a:lin ang="5400000" scaled="0"/>
                  </a:gradFill>
                </a:rPr>
                <a:t>Concepts</a:t>
              </a:r>
            </a:p>
          </p:txBody>
        </p:sp>
      </p:grpSp>
      <p:grpSp>
        <p:nvGrpSpPr>
          <p:cNvPr id="10" name="Group 9"/>
          <p:cNvGrpSpPr/>
          <p:nvPr/>
        </p:nvGrpSpPr>
        <p:grpSpPr>
          <a:xfrm>
            <a:off x="2923492" y="4259262"/>
            <a:ext cx="2273983" cy="2255838"/>
            <a:chOff x="2923492" y="4259262"/>
            <a:chExt cx="2273983" cy="2255838"/>
          </a:xfrm>
        </p:grpSpPr>
        <p:grpSp>
          <p:nvGrpSpPr>
            <p:cNvPr id="2" name="Group 1"/>
            <p:cNvGrpSpPr/>
            <p:nvPr/>
          </p:nvGrpSpPr>
          <p:grpSpPr>
            <a:xfrm>
              <a:off x="2923492" y="4259262"/>
              <a:ext cx="2273983" cy="2255838"/>
              <a:chOff x="2923492" y="4259262"/>
              <a:chExt cx="2273983" cy="2255838"/>
            </a:xfrm>
          </p:grpSpPr>
          <p:sp>
            <p:nvSpPr>
              <p:cNvPr id="26" name="Rectangle 25"/>
              <p:cNvSpPr/>
              <p:nvPr/>
            </p:nvSpPr>
            <p:spPr bwMode="auto">
              <a:xfrm>
                <a:off x="2941637" y="4259262"/>
                <a:ext cx="2255838" cy="2255838"/>
              </a:xfrm>
              <a:prstGeom prst="rect">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Isosceles Triangle 4"/>
              <p:cNvSpPr/>
              <p:nvPr/>
            </p:nvSpPr>
            <p:spPr bwMode="auto">
              <a:xfrm rot="5400000">
                <a:off x="2695474" y="5096882"/>
                <a:ext cx="1066800" cy="610763"/>
              </a:xfrm>
              <a:prstGeom prst="triangl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8" name="TextBox 7"/>
            <p:cNvSpPr txBox="1"/>
            <p:nvPr/>
          </p:nvSpPr>
          <p:spPr>
            <a:xfrm>
              <a:off x="3612923" y="4987638"/>
              <a:ext cx="1475084" cy="845744"/>
            </a:xfrm>
            <a:prstGeom prst="rect">
              <a:avLst/>
            </a:prstGeom>
            <a:noFill/>
          </p:spPr>
          <p:txBody>
            <a:bodyPr wrap="none" rtlCol="0">
              <a:spAutoFit/>
            </a:bodyPr>
            <a:lstStyle/>
            <a:p>
              <a:r>
                <a:rPr lang="en-US" sz="2448" dirty="0">
                  <a:gradFill>
                    <a:gsLst>
                      <a:gs pos="1250">
                        <a:srgbClr val="FFFFFF"/>
                      </a:gs>
                      <a:gs pos="100000">
                        <a:srgbClr val="FFFFFF"/>
                      </a:gs>
                    </a:gsLst>
                    <a:lin ang="5400000" scaled="0"/>
                  </a:gradFill>
                </a:rPr>
                <a:t>Provide</a:t>
              </a:r>
            </a:p>
            <a:p>
              <a:r>
                <a:rPr lang="en-US" sz="2448" dirty="0">
                  <a:gradFill>
                    <a:gsLst>
                      <a:gs pos="1250">
                        <a:srgbClr val="FFFFFF"/>
                      </a:gs>
                      <a:gs pos="100000">
                        <a:srgbClr val="FFFFFF"/>
                      </a:gs>
                    </a:gsLst>
                    <a:lin ang="5400000" scaled="0"/>
                  </a:gradFill>
                </a:rPr>
                <a:t>Examples</a:t>
              </a:r>
            </a:p>
          </p:txBody>
        </p:sp>
      </p:grpSp>
      <p:grpSp>
        <p:nvGrpSpPr>
          <p:cNvPr id="31" name="Group 4"/>
          <p:cNvGrpSpPr>
            <a:grpSpLocks noChangeAspect="1"/>
          </p:cNvGrpSpPr>
          <p:nvPr/>
        </p:nvGrpSpPr>
        <p:grpSpPr bwMode="auto">
          <a:xfrm>
            <a:off x="835025" y="1897062"/>
            <a:ext cx="708025" cy="1473200"/>
            <a:chOff x="3694" y="1739"/>
            <a:chExt cx="446" cy="928"/>
          </a:xfrm>
        </p:grpSpPr>
        <p:sp>
          <p:nvSpPr>
            <p:cNvPr id="32" name="AutoShape 3"/>
            <p:cNvSpPr>
              <a:spLocks noChangeAspect="1" noChangeArrowheads="1" noTextEdit="1"/>
            </p:cNvSpPr>
            <p:nvPr/>
          </p:nvSpPr>
          <p:spPr bwMode="auto">
            <a:xfrm>
              <a:off x="3694" y="1739"/>
              <a:ext cx="446" cy="9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33" name="Freeform 5"/>
            <p:cNvSpPr>
              <a:spLocks/>
            </p:cNvSpPr>
            <p:nvPr/>
          </p:nvSpPr>
          <p:spPr bwMode="auto">
            <a:xfrm>
              <a:off x="3771" y="1737"/>
              <a:ext cx="290" cy="618"/>
            </a:xfrm>
            <a:custGeom>
              <a:avLst/>
              <a:gdLst>
                <a:gd name="T0" fmla="*/ 121 w 121"/>
                <a:gd name="T1" fmla="*/ 206 h 260"/>
                <a:gd name="T2" fmla="*/ 60 w 121"/>
                <a:gd name="T3" fmla="*/ 260 h 260"/>
                <a:gd name="T4" fmla="*/ 1 w 121"/>
                <a:gd name="T5" fmla="*/ 206 h 260"/>
                <a:gd name="T6" fmla="*/ 15 w 121"/>
                <a:gd name="T7" fmla="*/ 206 h 260"/>
                <a:gd name="T8" fmla="*/ 28 w 121"/>
                <a:gd name="T9" fmla="*/ 193 h 260"/>
                <a:gd name="T10" fmla="*/ 15 w 121"/>
                <a:gd name="T11" fmla="*/ 181 h 260"/>
                <a:gd name="T12" fmla="*/ 0 w 121"/>
                <a:gd name="T13" fmla="*/ 181 h 260"/>
                <a:gd name="T14" fmla="*/ 0 w 121"/>
                <a:gd name="T15" fmla="*/ 146 h 260"/>
                <a:gd name="T16" fmla="*/ 15 w 121"/>
                <a:gd name="T17" fmla="*/ 146 h 260"/>
                <a:gd name="T18" fmla="*/ 28 w 121"/>
                <a:gd name="T19" fmla="*/ 134 h 260"/>
                <a:gd name="T20" fmla="*/ 15 w 121"/>
                <a:gd name="T21" fmla="*/ 120 h 260"/>
                <a:gd name="T22" fmla="*/ 0 w 121"/>
                <a:gd name="T23" fmla="*/ 120 h 260"/>
                <a:gd name="T24" fmla="*/ 0 w 121"/>
                <a:gd name="T25" fmla="*/ 86 h 260"/>
                <a:gd name="T26" fmla="*/ 15 w 121"/>
                <a:gd name="T27" fmla="*/ 86 h 260"/>
                <a:gd name="T28" fmla="*/ 28 w 121"/>
                <a:gd name="T29" fmla="*/ 73 h 260"/>
                <a:gd name="T30" fmla="*/ 15 w 121"/>
                <a:gd name="T31" fmla="*/ 60 h 260"/>
                <a:gd name="T32" fmla="*/ 0 w 121"/>
                <a:gd name="T33" fmla="*/ 60 h 260"/>
                <a:gd name="T34" fmla="*/ 60 w 121"/>
                <a:gd name="T35" fmla="*/ 0 h 260"/>
                <a:gd name="T36" fmla="*/ 121 w 121"/>
                <a:gd name="T37" fmla="*/ 60 h 260"/>
                <a:gd name="T38" fmla="*/ 106 w 121"/>
                <a:gd name="T39" fmla="*/ 60 h 260"/>
                <a:gd name="T40" fmla="*/ 93 w 121"/>
                <a:gd name="T41" fmla="*/ 73 h 260"/>
                <a:gd name="T42" fmla="*/ 106 w 121"/>
                <a:gd name="T43" fmla="*/ 86 h 260"/>
                <a:gd name="T44" fmla="*/ 121 w 121"/>
                <a:gd name="T45" fmla="*/ 86 h 260"/>
                <a:gd name="T46" fmla="*/ 121 w 121"/>
                <a:gd name="T47" fmla="*/ 120 h 260"/>
                <a:gd name="T48" fmla="*/ 106 w 121"/>
                <a:gd name="T49" fmla="*/ 120 h 260"/>
                <a:gd name="T50" fmla="*/ 93 w 121"/>
                <a:gd name="T51" fmla="*/ 134 h 260"/>
                <a:gd name="T52" fmla="*/ 106 w 121"/>
                <a:gd name="T53" fmla="*/ 146 h 260"/>
                <a:gd name="T54" fmla="*/ 121 w 121"/>
                <a:gd name="T55" fmla="*/ 146 h 260"/>
                <a:gd name="T56" fmla="*/ 121 w 121"/>
                <a:gd name="T57" fmla="*/ 181 h 260"/>
                <a:gd name="T58" fmla="*/ 106 w 121"/>
                <a:gd name="T59" fmla="*/ 181 h 260"/>
                <a:gd name="T60" fmla="*/ 93 w 121"/>
                <a:gd name="T61" fmla="*/ 193 h 260"/>
                <a:gd name="T62" fmla="*/ 106 w 121"/>
                <a:gd name="T63" fmla="*/ 206 h 260"/>
                <a:gd name="T64" fmla="*/ 121 w 121"/>
                <a:gd name="T65" fmla="*/ 206 h 260"/>
                <a:gd name="T66" fmla="*/ 121 w 121"/>
                <a:gd name="T67" fmla="*/ 206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21" h="260">
                  <a:moveTo>
                    <a:pt x="121" y="206"/>
                  </a:moveTo>
                  <a:cubicBezTo>
                    <a:pt x="118" y="237"/>
                    <a:pt x="92" y="260"/>
                    <a:pt x="60" y="260"/>
                  </a:cubicBezTo>
                  <a:cubicBezTo>
                    <a:pt x="30" y="260"/>
                    <a:pt x="4" y="237"/>
                    <a:pt x="1" y="206"/>
                  </a:cubicBezTo>
                  <a:cubicBezTo>
                    <a:pt x="15" y="206"/>
                    <a:pt x="15" y="206"/>
                    <a:pt x="15" y="206"/>
                  </a:cubicBezTo>
                  <a:cubicBezTo>
                    <a:pt x="23" y="206"/>
                    <a:pt x="28" y="201"/>
                    <a:pt x="28" y="193"/>
                  </a:cubicBezTo>
                  <a:cubicBezTo>
                    <a:pt x="28" y="186"/>
                    <a:pt x="23" y="181"/>
                    <a:pt x="15" y="181"/>
                  </a:cubicBezTo>
                  <a:cubicBezTo>
                    <a:pt x="0" y="181"/>
                    <a:pt x="0" y="181"/>
                    <a:pt x="0" y="181"/>
                  </a:cubicBezTo>
                  <a:cubicBezTo>
                    <a:pt x="0" y="146"/>
                    <a:pt x="0" y="146"/>
                    <a:pt x="0" y="146"/>
                  </a:cubicBezTo>
                  <a:cubicBezTo>
                    <a:pt x="15" y="146"/>
                    <a:pt x="15" y="146"/>
                    <a:pt x="15" y="146"/>
                  </a:cubicBezTo>
                  <a:cubicBezTo>
                    <a:pt x="23" y="146"/>
                    <a:pt x="28" y="141"/>
                    <a:pt x="28" y="134"/>
                  </a:cubicBezTo>
                  <a:cubicBezTo>
                    <a:pt x="28" y="126"/>
                    <a:pt x="23" y="120"/>
                    <a:pt x="15" y="120"/>
                  </a:cubicBezTo>
                  <a:cubicBezTo>
                    <a:pt x="0" y="120"/>
                    <a:pt x="0" y="120"/>
                    <a:pt x="0" y="120"/>
                  </a:cubicBezTo>
                  <a:cubicBezTo>
                    <a:pt x="0" y="86"/>
                    <a:pt x="0" y="86"/>
                    <a:pt x="0" y="86"/>
                  </a:cubicBezTo>
                  <a:cubicBezTo>
                    <a:pt x="15" y="86"/>
                    <a:pt x="15" y="86"/>
                    <a:pt x="15" y="86"/>
                  </a:cubicBezTo>
                  <a:cubicBezTo>
                    <a:pt x="23" y="86"/>
                    <a:pt x="28" y="80"/>
                    <a:pt x="28" y="73"/>
                  </a:cubicBezTo>
                  <a:cubicBezTo>
                    <a:pt x="28" y="66"/>
                    <a:pt x="23" y="60"/>
                    <a:pt x="15" y="60"/>
                  </a:cubicBezTo>
                  <a:cubicBezTo>
                    <a:pt x="0" y="60"/>
                    <a:pt x="0" y="60"/>
                    <a:pt x="0" y="60"/>
                  </a:cubicBezTo>
                  <a:cubicBezTo>
                    <a:pt x="0" y="27"/>
                    <a:pt x="27" y="0"/>
                    <a:pt x="60" y="0"/>
                  </a:cubicBezTo>
                  <a:cubicBezTo>
                    <a:pt x="94" y="0"/>
                    <a:pt x="121" y="27"/>
                    <a:pt x="121" y="60"/>
                  </a:cubicBezTo>
                  <a:cubicBezTo>
                    <a:pt x="106" y="60"/>
                    <a:pt x="106" y="60"/>
                    <a:pt x="106" y="60"/>
                  </a:cubicBezTo>
                  <a:cubicBezTo>
                    <a:pt x="99" y="60"/>
                    <a:pt x="93" y="66"/>
                    <a:pt x="93" y="73"/>
                  </a:cubicBezTo>
                  <a:cubicBezTo>
                    <a:pt x="93" y="80"/>
                    <a:pt x="99" y="86"/>
                    <a:pt x="106" y="86"/>
                  </a:cubicBezTo>
                  <a:cubicBezTo>
                    <a:pt x="121" y="86"/>
                    <a:pt x="121" y="86"/>
                    <a:pt x="121" y="86"/>
                  </a:cubicBezTo>
                  <a:cubicBezTo>
                    <a:pt x="121" y="120"/>
                    <a:pt x="121" y="120"/>
                    <a:pt x="121" y="120"/>
                  </a:cubicBezTo>
                  <a:cubicBezTo>
                    <a:pt x="106" y="120"/>
                    <a:pt x="106" y="120"/>
                    <a:pt x="106" y="120"/>
                  </a:cubicBezTo>
                  <a:cubicBezTo>
                    <a:pt x="99" y="120"/>
                    <a:pt x="93" y="126"/>
                    <a:pt x="93" y="134"/>
                  </a:cubicBezTo>
                  <a:cubicBezTo>
                    <a:pt x="93" y="141"/>
                    <a:pt x="99" y="146"/>
                    <a:pt x="106" y="146"/>
                  </a:cubicBezTo>
                  <a:cubicBezTo>
                    <a:pt x="121" y="146"/>
                    <a:pt x="121" y="146"/>
                    <a:pt x="121" y="146"/>
                  </a:cubicBezTo>
                  <a:cubicBezTo>
                    <a:pt x="121" y="181"/>
                    <a:pt x="121" y="181"/>
                    <a:pt x="121" y="181"/>
                  </a:cubicBezTo>
                  <a:cubicBezTo>
                    <a:pt x="106" y="181"/>
                    <a:pt x="106" y="181"/>
                    <a:pt x="106" y="181"/>
                  </a:cubicBezTo>
                  <a:cubicBezTo>
                    <a:pt x="99" y="181"/>
                    <a:pt x="93" y="186"/>
                    <a:pt x="93" y="193"/>
                  </a:cubicBezTo>
                  <a:cubicBezTo>
                    <a:pt x="93" y="201"/>
                    <a:pt x="99" y="206"/>
                    <a:pt x="106" y="206"/>
                  </a:cubicBezTo>
                  <a:cubicBezTo>
                    <a:pt x="121" y="206"/>
                    <a:pt x="121" y="206"/>
                    <a:pt x="121" y="206"/>
                  </a:cubicBezTo>
                  <a:cubicBezTo>
                    <a:pt x="121" y="206"/>
                    <a:pt x="121" y="206"/>
                    <a:pt x="121" y="206"/>
                  </a:cubicBezTo>
                  <a:close/>
                </a:path>
              </a:pathLst>
            </a:custGeom>
            <a:solidFill>
              <a:srgbClr val="01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34" name="Freeform 6"/>
            <p:cNvSpPr>
              <a:spLocks/>
            </p:cNvSpPr>
            <p:nvPr/>
          </p:nvSpPr>
          <p:spPr bwMode="auto">
            <a:xfrm>
              <a:off x="3692" y="2191"/>
              <a:ext cx="451" cy="479"/>
            </a:xfrm>
            <a:custGeom>
              <a:avLst/>
              <a:gdLst>
                <a:gd name="T0" fmla="*/ 188 w 188"/>
                <a:gd name="T1" fmla="*/ 9 h 201"/>
                <a:gd name="T2" fmla="*/ 179 w 188"/>
                <a:gd name="T3" fmla="*/ 0 h 201"/>
                <a:gd name="T4" fmla="*/ 170 w 188"/>
                <a:gd name="T5" fmla="*/ 9 h 201"/>
                <a:gd name="T6" fmla="*/ 93 w 188"/>
                <a:gd name="T7" fmla="*/ 85 h 201"/>
                <a:gd name="T8" fmla="*/ 17 w 188"/>
                <a:gd name="T9" fmla="*/ 9 h 201"/>
                <a:gd name="T10" fmla="*/ 9 w 188"/>
                <a:gd name="T11" fmla="*/ 0 h 201"/>
                <a:gd name="T12" fmla="*/ 0 w 188"/>
                <a:gd name="T13" fmla="*/ 9 h 201"/>
                <a:gd name="T14" fmla="*/ 82 w 188"/>
                <a:gd name="T15" fmla="*/ 102 h 201"/>
                <a:gd name="T16" fmla="*/ 82 w 188"/>
                <a:gd name="T17" fmla="*/ 151 h 201"/>
                <a:gd name="T18" fmla="*/ 63 w 188"/>
                <a:gd name="T19" fmla="*/ 151 h 201"/>
                <a:gd name="T20" fmla="*/ 38 w 188"/>
                <a:gd name="T21" fmla="*/ 176 h 201"/>
                <a:gd name="T22" fmla="*/ 63 w 188"/>
                <a:gd name="T23" fmla="*/ 201 h 201"/>
                <a:gd name="T24" fmla="*/ 125 w 188"/>
                <a:gd name="T25" fmla="*/ 201 h 201"/>
                <a:gd name="T26" fmla="*/ 150 w 188"/>
                <a:gd name="T27" fmla="*/ 176 h 201"/>
                <a:gd name="T28" fmla="*/ 125 w 188"/>
                <a:gd name="T29" fmla="*/ 151 h 201"/>
                <a:gd name="T30" fmla="*/ 105 w 188"/>
                <a:gd name="T31" fmla="*/ 151 h 201"/>
                <a:gd name="T32" fmla="*/ 105 w 188"/>
                <a:gd name="T33" fmla="*/ 102 h 201"/>
                <a:gd name="T34" fmla="*/ 188 w 188"/>
                <a:gd name="T35" fmla="*/ 9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8" h="201">
                  <a:moveTo>
                    <a:pt x="188" y="9"/>
                  </a:moveTo>
                  <a:cubicBezTo>
                    <a:pt x="188" y="4"/>
                    <a:pt x="184" y="0"/>
                    <a:pt x="179" y="0"/>
                  </a:cubicBezTo>
                  <a:cubicBezTo>
                    <a:pt x="174" y="0"/>
                    <a:pt x="170" y="4"/>
                    <a:pt x="170" y="9"/>
                  </a:cubicBezTo>
                  <a:cubicBezTo>
                    <a:pt x="170" y="51"/>
                    <a:pt x="136" y="85"/>
                    <a:pt x="93" y="85"/>
                  </a:cubicBezTo>
                  <a:cubicBezTo>
                    <a:pt x="51" y="85"/>
                    <a:pt x="17" y="51"/>
                    <a:pt x="17" y="9"/>
                  </a:cubicBezTo>
                  <a:cubicBezTo>
                    <a:pt x="17" y="4"/>
                    <a:pt x="14" y="0"/>
                    <a:pt x="9" y="0"/>
                  </a:cubicBezTo>
                  <a:cubicBezTo>
                    <a:pt x="4" y="0"/>
                    <a:pt x="0" y="4"/>
                    <a:pt x="0" y="9"/>
                  </a:cubicBezTo>
                  <a:cubicBezTo>
                    <a:pt x="0" y="57"/>
                    <a:pt x="36" y="96"/>
                    <a:pt x="82" y="102"/>
                  </a:cubicBezTo>
                  <a:cubicBezTo>
                    <a:pt x="82" y="151"/>
                    <a:pt x="82" y="151"/>
                    <a:pt x="82" y="151"/>
                  </a:cubicBezTo>
                  <a:cubicBezTo>
                    <a:pt x="63" y="151"/>
                    <a:pt x="63" y="151"/>
                    <a:pt x="63" y="151"/>
                  </a:cubicBezTo>
                  <a:cubicBezTo>
                    <a:pt x="49" y="151"/>
                    <a:pt x="38" y="162"/>
                    <a:pt x="38" y="176"/>
                  </a:cubicBezTo>
                  <a:cubicBezTo>
                    <a:pt x="38" y="190"/>
                    <a:pt x="49" y="201"/>
                    <a:pt x="63" y="201"/>
                  </a:cubicBezTo>
                  <a:cubicBezTo>
                    <a:pt x="125" y="201"/>
                    <a:pt x="125" y="201"/>
                    <a:pt x="125" y="201"/>
                  </a:cubicBezTo>
                  <a:cubicBezTo>
                    <a:pt x="139" y="201"/>
                    <a:pt x="150" y="190"/>
                    <a:pt x="150" y="176"/>
                  </a:cubicBezTo>
                  <a:cubicBezTo>
                    <a:pt x="150" y="162"/>
                    <a:pt x="139" y="151"/>
                    <a:pt x="125" y="151"/>
                  </a:cubicBezTo>
                  <a:cubicBezTo>
                    <a:pt x="105" y="151"/>
                    <a:pt x="105" y="151"/>
                    <a:pt x="105" y="151"/>
                  </a:cubicBezTo>
                  <a:cubicBezTo>
                    <a:pt x="105" y="102"/>
                    <a:pt x="105" y="102"/>
                    <a:pt x="105" y="102"/>
                  </a:cubicBezTo>
                  <a:cubicBezTo>
                    <a:pt x="152" y="96"/>
                    <a:pt x="188" y="57"/>
                    <a:pt x="188" y="9"/>
                  </a:cubicBezTo>
                  <a:close/>
                </a:path>
              </a:pathLst>
            </a:custGeom>
            <a:solidFill>
              <a:srgbClr val="01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grpSp>
      <p:grpSp>
        <p:nvGrpSpPr>
          <p:cNvPr id="9" name="Group 8"/>
          <p:cNvGrpSpPr/>
          <p:nvPr/>
        </p:nvGrpSpPr>
        <p:grpSpPr>
          <a:xfrm>
            <a:off x="5426628" y="4259262"/>
            <a:ext cx="6552647" cy="2255838"/>
            <a:chOff x="5426628" y="4259262"/>
            <a:chExt cx="6552647" cy="2255838"/>
          </a:xfrm>
        </p:grpSpPr>
        <p:grpSp>
          <p:nvGrpSpPr>
            <p:cNvPr id="6" name="Group 5"/>
            <p:cNvGrpSpPr/>
            <p:nvPr/>
          </p:nvGrpSpPr>
          <p:grpSpPr>
            <a:xfrm>
              <a:off x="5426628" y="4259262"/>
              <a:ext cx="6552647" cy="2255838"/>
              <a:chOff x="5426628" y="4259262"/>
              <a:chExt cx="6552647" cy="2255838"/>
            </a:xfrm>
          </p:grpSpPr>
          <p:sp>
            <p:nvSpPr>
              <p:cNvPr id="27" name="Rectangle 26"/>
              <p:cNvSpPr/>
              <p:nvPr/>
            </p:nvSpPr>
            <p:spPr bwMode="auto">
              <a:xfrm>
                <a:off x="5456237" y="4259262"/>
                <a:ext cx="6523038" cy="2255838"/>
              </a:xfrm>
              <a:prstGeom prst="rect">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28" name="Isosceles Triangle 27"/>
              <p:cNvSpPr/>
              <p:nvPr/>
            </p:nvSpPr>
            <p:spPr bwMode="auto">
              <a:xfrm rot="5400000">
                <a:off x="5198610" y="5096883"/>
                <a:ext cx="1066800" cy="610763"/>
              </a:xfrm>
              <a:prstGeom prst="triangl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25" name="Rectangle 24"/>
            <p:cNvSpPr/>
            <p:nvPr/>
          </p:nvSpPr>
          <p:spPr>
            <a:xfrm>
              <a:off x="8885237" y="5097462"/>
              <a:ext cx="2655196" cy="573386"/>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35560" tIns="35560" rIns="35560" bIns="35560" numCol="1" spcCol="1270" anchor="ctr" anchorCtr="0">
              <a:noAutofit/>
            </a:bodyPr>
            <a:lstStyle/>
            <a:p>
              <a:pPr algn="ctr">
                <a:lnSpc>
                  <a:spcPct val="90000"/>
                </a:lnSpc>
                <a:spcBef>
                  <a:spcPct val="0"/>
                </a:spcBef>
                <a:spcAft>
                  <a:spcPct val="35000"/>
                </a:spcAft>
              </a:pPr>
              <a:r>
                <a:rPr lang="en-US" sz="2448" dirty="0">
                  <a:gradFill>
                    <a:gsLst>
                      <a:gs pos="1250">
                        <a:srgbClr val="FFFFFF"/>
                      </a:gs>
                      <a:gs pos="100000">
                        <a:srgbClr val="FFFFFF"/>
                      </a:gs>
                    </a:gsLst>
                    <a:lin ang="5400000" scaled="0"/>
                  </a:gradFill>
                </a:rPr>
                <a:t>Active Learning</a:t>
              </a:r>
            </a:p>
          </p:txBody>
        </p:sp>
        <p:sp>
          <p:nvSpPr>
            <p:cNvPr id="23" name="Rectangle 22"/>
            <p:cNvSpPr/>
            <p:nvPr/>
          </p:nvSpPr>
          <p:spPr>
            <a:xfrm>
              <a:off x="6151562" y="5097462"/>
              <a:ext cx="2069281" cy="573386"/>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35560" tIns="35560" rIns="35560" bIns="35560" numCol="1" spcCol="1270" anchor="ctr" anchorCtr="0">
              <a:noAutofit/>
            </a:bodyPr>
            <a:lstStyle/>
            <a:p>
              <a:pPr algn="ctr">
                <a:lnSpc>
                  <a:spcPct val="90000"/>
                </a:lnSpc>
                <a:spcBef>
                  <a:spcPct val="0"/>
                </a:spcBef>
                <a:spcAft>
                  <a:spcPct val="35000"/>
                </a:spcAft>
              </a:pPr>
              <a:r>
                <a:rPr lang="en-US" sz="2448" dirty="0">
                  <a:gradFill>
                    <a:gsLst>
                      <a:gs pos="1250">
                        <a:srgbClr val="FFFFFF"/>
                      </a:gs>
                      <a:gs pos="100000">
                        <a:srgbClr val="FFFFFF"/>
                      </a:gs>
                    </a:gsLst>
                    <a:lin ang="5400000" scaled="0"/>
                  </a:gradFill>
                </a:rPr>
                <a:t>Deploy</a:t>
              </a:r>
            </a:p>
          </p:txBody>
        </p:sp>
        <p:sp>
          <p:nvSpPr>
            <p:cNvPr id="35" name="Left Bracket 34"/>
            <p:cNvSpPr/>
            <p:nvPr/>
          </p:nvSpPr>
          <p:spPr>
            <a:xfrm rot="5400000">
              <a:off x="8675686" y="3325813"/>
              <a:ext cx="266702" cy="3200400"/>
            </a:xfrm>
            <a:prstGeom prst="leftBracket">
              <a:avLst>
                <a:gd name="adj" fmla="val 69285"/>
              </a:avLst>
            </a:prstGeom>
            <a:ln w="38100" cap="rnd">
              <a:solidFill>
                <a:srgbClr val="F3F3F3"/>
              </a:solidFill>
              <a:prstDash val="sysDot"/>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404040"/>
                </a:solidFill>
              </a:endParaRPr>
            </a:p>
          </p:txBody>
        </p:sp>
        <p:sp>
          <p:nvSpPr>
            <p:cNvPr id="36" name="Left Bracket 35"/>
            <p:cNvSpPr/>
            <p:nvPr/>
          </p:nvSpPr>
          <p:spPr>
            <a:xfrm rot="16200000" flipV="1">
              <a:off x="8675686" y="4312105"/>
              <a:ext cx="266702" cy="3200400"/>
            </a:xfrm>
            <a:prstGeom prst="leftBracket">
              <a:avLst>
                <a:gd name="adj" fmla="val 69285"/>
              </a:avLst>
            </a:prstGeom>
            <a:ln w="38100" cap="rnd">
              <a:solidFill>
                <a:srgbClr val="F3F3F3"/>
              </a:solidFill>
              <a:prstDash val="sysDot"/>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404040"/>
                </a:solidFill>
              </a:endParaRPr>
            </a:p>
          </p:txBody>
        </p:sp>
      </p:grpSp>
    </p:spTree>
    <p:extLst>
      <p:ext uri="{BB962C8B-B14F-4D97-AF65-F5344CB8AC3E}">
        <p14:creationId xmlns:p14="http://schemas.microsoft.com/office/powerpoint/2010/main" val="22724787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42" presetClass="path" presetSubtype="0" decel="100000" fill="hold" grpId="1" nodeType="withEffect">
                                  <p:stCondLst>
                                    <p:cond delay="250"/>
                                  </p:stCondLst>
                                  <p:childTnLst>
                                    <p:animMotion origin="layout" path="M 0.01519 0.00045 L -1.976E-6 2.46482E-6 " pathEditMode="relative" rAng="0" ptsTypes="AA">
                                      <p:cBhvr>
                                        <p:cTn id="9" dur="500" fill="hold"/>
                                        <p:tgtEl>
                                          <p:spTgt spid="11"/>
                                        </p:tgtEl>
                                        <p:attrNameLst>
                                          <p:attrName>ppt_x</p:attrName>
                                          <p:attrName>ppt_y</p:attrName>
                                        </p:attrNameLst>
                                      </p:cBhvr>
                                      <p:rCtr x="-766" y="-23"/>
                                    </p:animMotion>
                                  </p:childTnLst>
                                </p:cTn>
                              </p:par>
                              <p:par>
                                <p:cTn id="10" presetID="2" presetClass="entr" presetSubtype="8" decel="100000" fill="hold" nodeType="withEffect">
                                  <p:stCondLst>
                                    <p:cond delay="0"/>
                                  </p:stCondLst>
                                  <p:childTnLst>
                                    <p:set>
                                      <p:cBhvr>
                                        <p:cTn id="11" dur="1" fill="hold">
                                          <p:stCondLst>
                                            <p:cond delay="0"/>
                                          </p:stCondLst>
                                        </p:cTn>
                                        <p:tgtEl>
                                          <p:spTgt spid="12"/>
                                        </p:tgtEl>
                                        <p:attrNameLst>
                                          <p:attrName>style.visibility</p:attrName>
                                        </p:attrNameLst>
                                      </p:cBhvr>
                                      <p:to>
                                        <p:strVal val="visible"/>
                                      </p:to>
                                    </p:set>
                                    <p:anim calcmode="lin" valueType="num">
                                      <p:cBhvr additive="base">
                                        <p:cTn id="12" dur="500" fill="hold"/>
                                        <p:tgtEl>
                                          <p:spTgt spid="12"/>
                                        </p:tgtEl>
                                        <p:attrNameLst>
                                          <p:attrName>ppt_x</p:attrName>
                                        </p:attrNameLst>
                                      </p:cBhvr>
                                      <p:tavLst>
                                        <p:tav tm="0">
                                          <p:val>
                                            <p:strVal val="0-#ppt_w/2"/>
                                          </p:val>
                                        </p:tav>
                                        <p:tav tm="100000">
                                          <p:val>
                                            <p:strVal val="#ppt_x"/>
                                          </p:val>
                                        </p:tav>
                                      </p:tavLst>
                                    </p:anim>
                                    <p:anim calcmode="lin" valueType="num">
                                      <p:cBhvr additive="base">
                                        <p:cTn id="13" dur="500" fill="hold"/>
                                        <p:tgtEl>
                                          <p:spTgt spid="12"/>
                                        </p:tgtEl>
                                        <p:attrNameLst>
                                          <p:attrName>ppt_y</p:attrName>
                                        </p:attrNameLst>
                                      </p:cBhvr>
                                      <p:tavLst>
                                        <p:tav tm="0">
                                          <p:val>
                                            <p:strVal val="#ppt_y"/>
                                          </p:val>
                                        </p:tav>
                                        <p:tav tm="100000">
                                          <p:val>
                                            <p:strVal val="#ppt_y"/>
                                          </p:val>
                                        </p:tav>
                                      </p:tavLst>
                                    </p:anim>
                                  </p:childTnLst>
                                </p:cTn>
                              </p:par>
                            </p:childTnLst>
                          </p:cTn>
                        </p:par>
                        <p:par>
                          <p:cTn id="14" fill="hold">
                            <p:stCondLst>
                              <p:cond delay="750"/>
                            </p:stCondLst>
                            <p:childTnLst>
                              <p:par>
                                <p:cTn id="15" presetID="10" presetClass="entr" presetSubtype="0" fill="hold" nodeType="after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fade">
                                      <p:cBhvr>
                                        <p:cTn id="17" dur="500"/>
                                        <p:tgtEl>
                                          <p:spTgt spid="31"/>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fade">
                                      <p:cBhvr>
                                        <p:cTn id="20" dur="500"/>
                                        <p:tgtEl>
                                          <p:spTgt spid="3"/>
                                        </p:tgtEl>
                                      </p:cBhvr>
                                    </p:animEffect>
                                  </p:childTnLst>
                                </p:cTn>
                              </p:par>
                            </p:childTnLst>
                          </p:cTn>
                        </p:par>
                        <p:par>
                          <p:cTn id="21" fill="hold">
                            <p:stCondLst>
                              <p:cond delay="1250"/>
                            </p:stCondLst>
                            <p:childTnLst>
                              <p:par>
                                <p:cTn id="22" presetID="2" presetClass="entr" presetSubtype="8" decel="100000" fill="hold" grpId="0" nodeType="afterEffect">
                                  <p:stCondLst>
                                    <p:cond delay="0"/>
                                  </p:stCondLst>
                                  <p:childTnLst>
                                    <p:set>
                                      <p:cBhvr>
                                        <p:cTn id="23" dur="1" fill="hold">
                                          <p:stCondLst>
                                            <p:cond delay="0"/>
                                          </p:stCondLst>
                                        </p:cTn>
                                        <p:tgtEl>
                                          <p:spTgt spid="16"/>
                                        </p:tgtEl>
                                        <p:attrNameLst>
                                          <p:attrName>style.visibility</p:attrName>
                                        </p:attrNameLst>
                                      </p:cBhvr>
                                      <p:to>
                                        <p:strVal val="visible"/>
                                      </p:to>
                                    </p:set>
                                    <p:anim calcmode="lin" valueType="num">
                                      <p:cBhvr additive="base">
                                        <p:cTn id="24" dur="500" fill="hold"/>
                                        <p:tgtEl>
                                          <p:spTgt spid="16"/>
                                        </p:tgtEl>
                                        <p:attrNameLst>
                                          <p:attrName>ppt_x</p:attrName>
                                        </p:attrNameLst>
                                      </p:cBhvr>
                                      <p:tavLst>
                                        <p:tav tm="0">
                                          <p:val>
                                            <p:strVal val="0-#ppt_w/2"/>
                                          </p:val>
                                        </p:tav>
                                        <p:tav tm="100000">
                                          <p:val>
                                            <p:strVal val="#ppt_x"/>
                                          </p:val>
                                        </p:tav>
                                      </p:tavLst>
                                    </p:anim>
                                    <p:anim calcmode="lin" valueType="num">
                                      <p:cBhvr additive="base">
                                        <p:cTn id="25" dur="500" fill="hold"/>
                                        <p:tgtEl>
                                          <p:spTgt spid="16"/>
                                        </p:tgtEl>
                                        <p:attrNameLst>
                                          <p:attrName>ppt_y</p:attrName>
                                        </p:attrNameLst>
                                      </p:cBhvr>
                                      <p:tavLst>
                                        <p:tav tm="0">
                                          <p:val>
                                            <p:strVal val="#ppt_y"/>
                                          </p:val>
                                        </p:tav>
                                        <p:tav tm="100000">
                                          <p:val>
                                            <p:strVal val="#ppt_y"/>
                                          </p:val>
                                        </p:tav>
                                      </p:tavLst>
                                    </p:anim>
                                  </p:childTnLst>
                                </p:cTn>
                              </p:par>
                              <p:par>
                                <p:cTn id="26" presetID="10" presetClass="entr" presetSubtype="0" fill="hold" nodeType="withEffect">
                                  <p:stCondLst>
                                    <p:cond delay="250"/>
                                  </p:stCondLst>
                                  <p:childTnLst>
                                    <p:set>
                                      <p:cBhvr>
                                        <p:cTn id="27" dur="1" fill="hold">
                                          <p:stCondLst>
                                            <p:cond delay="0"/>
                                          </p:stCondLst>
                                        </p:cTn>
                                        <p:tgtEl>
                                          <p:spTgt spid="15"/>
                                        </p:tgtEl>
                                        <p:attrNameLst>
                                          <p:attrName>style.visibility</p:attrName>
                                        </p:attrNameLst>
                                      </p:cBhvr>
                                      <p:to>
                                        <p:strVal val="visible"/>
                                      </p:to>
                                    </p:set>
                                    <p:animEffect transition="in" filter="fade">
                                      <p:cBhvr>
                                        <p:cTn id="28" dur="500"/>
                                        <p:tgtEl>
                                          <p:spTgt spid="15"/>
                                        </p:tgtEl>
                                      </p:cBhvr>
                                    </p:animEffect>
                                  </p:childTnLst>
                                </p:cTn>
                              </p:par>
                              <p:par>
                                <p:cTn id="29" presetID="42" presetClass="path" presetSubtype="0" decel="100000" fill="hold" nodeType="withEffect">
                                  <p:stCondLst>
                                    <p:cond delay="250"/>
                                  </p:stCondLst>
                                  <p:childTnLst>
                                    <p:animMotion origin="layout" path="M 0.01519 0.00045 L 2.30023E-6 2.46482E-6 " pathEditMode="relative" rAng="0" ptsTypes="AA">
                                      <p:cBhvr>
                                        <p:cTn id="30" dur="500" fill="hold"/>
                                        <p:tgtEl>
                                          <p:spTgt spid="15"/>
                                        </p:tgtEl>
                                        <p:attrNameLst>
                                          <p:attrName>ppt_x</p:attrName>
                                          <p:attrName>ppt_y</p:attrName>
                                        </p:attrNameLst>
                                      </p:cBhvr>
                                      <p:rCtr x="-76600" y="-2300"/>
                                    </p:animMotion>
                                  </p:childTnLst>
                                </p:cTn>
                              </p:par>
                              <p:par>
                                <p:cTn id="31" presetID="10" presetClass="entr" presetSubtype="0" fill="hold" nodeType="withEffect">
                                  <p:stCondLst>
                                    <p:cond delay="350"/>
                                  </p:stCondLst>
                                  <p:childTnLst>
                                    <p:set>
                                      <p:cBhvr>
                                        <p:cTn id="32" dur="1" fill="hold">
                                          <p:stCondLst>
                                            <p:cond delay="0"/>
                                          </p:stCondLst>
                                        </p:cTn>
                                        <p:tgtEl>
                                          <p:spTgt spid="10"/>
                                        </p:tgtEl>
                                        <p:attrNameLst>
                                          <p:attrName>style.visibility</p:attrName>
                                        </p:attrNameLst>
                                      </p:cBhvr>
                                      <p:to>
                                        <p:strVal val="visible"/>
                                      </p:to>
                                    </p:set>
                                    <p:animEffect transition="in" filter="fade">
                                      <p:cBhvr>
                                        <p:cTn id="33" dur="500"/>
                                        <p:tgtEl>
                                          <p:spTgt spid="10"/>
                                        </p:tgtEl>
                                      </p:cBhvr>
                                    </p:animEffect>
                                  </p:childTnLst>
                                </p:cTn>
                              </p:par>
                              <p:par>
                                <p:cTn id="34" presetID="42" presetClass="path" presetSubtype="0" decel="100000" fill="hold" nodeType="withEffect">
                                  <p:stCondLst>
                                    <p:cond delay="350"/>
                                  </p:stCondLst>
                                  <p:childTnLst>
                                    <p:animMotion origin="layout" path="M 0.01519 0.00045 L 2.30023E-6 2.46482E-6 " pathEditMode="relative" rAng="0" ptsTypes="AA">
                                      <p:cBhvr>
                                        <p:cTn id="35" dur="500" fill="hold"/>
                                        <p:tgtEl>
                                          <p:spTgt spid="10"/>
                                        </p:tgtEl>
                                        <p:attrNameLst>
                                          <p:attrName>ppt_x</p:attrName>
                                          <p:attrName>ppt_y</p:attrName>
                                        </p:attrNameLst>
                                      </p:cBhvr>
                                      <p:rCtr x="-76600" y="-2300"/>
                                    </p:animMotion>
                                  </p:childTnLst>
                                </p:cTn>
                              </p:par>
                              <p:par>
                                <p:cTn id="36" presetID="10" presetClass="entr" presetSubtype="0" fill="hold" nodeType="withEffect">
                                  <p:stCondLst>
                                    <p:cond delay="450"/>
                                  </p:stCondLst>
                                  <p:childTnLst>
                                    <p:set>
                                      <p:cBhvr>
                                        <p:cTn id="37" dur="1" fill="hold">
                                          <p:stCondLst>
                                            <p:cond delay="0"/>
                                          </p:stCondLst>
                                        </p:cTn>
                                        <p:tgtEl>
                                          <p:spTgt spid="9"/>
                                        </p:tgtEl>
                                        <p:attrNameLst>
                                          <p:attrName>style.visibility</p:attrName>
                                        </p:attrNameLst>
                                      </p:cBhvr>
                                      <p:to>
                                        <p:strVal val="visible"/>
                                      </p:to>
                                    </p:set>
                                    <p:animEffect transition="in" filter="fade">
                                      <p:cBhvr>
                                        <p:cTn id="38" dur="500"/>
                                        <p:tgtEl>
                                          <p:spTgt spid="9"/>
                                        </p:tgtEl>
                                      </p:cBhvr>
                                    </p:animEffect>
                                  </p:childTnLst>
                                </p:cTn>
                              </p:par>
                              <p:par>
                                <p:cTn id="39" presetID="42" presetClass="path" presetSubtype="0" decel="100000" fill="hold" nodeType="withEffect">
                                  <p:stCondLst>
                                    <p:cond delay="450"/>
                                  </p:stCondLst>
                                  <p:childTnLst>
                                    <p:animMotion origin="layout" path="M 0.01519 0.00045 L 2.30023E-6 2.46482E-6 " pathEditMode="relative" rAng="0" ptsTypes="AA">
                                      <p:cBhvr>
                                        <p:cTn id="40" dur="500" fill="hold"/>
                                        <p:tgtEl>
                                          <p:spTgt spid="9"/>
                                        </p:tgtEl>
                                        <p:attrNameLst>
                                          <p:attrName>ppt_x</p:attrName>
                                          <p:attrName>ppt_y</p:attrName>
                                        </p:attrNameLst>
                                      </p:cBhvr>
                                      <p:rCtr x="-76600" y="-23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3" grpId="0"/>
      <p:bldP spid="11" grpId="0"/>
      <p:bldP spid="11" grpId="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417637" y="220662"/>
            <a:ext cx="8991600" cy="6698795"/>
          </a:xfrm>
          <a:prstGeom prst="rect">
            <a:avLst/>
          </a:prstGeom>
        </p:spPr>
      </p:pic>
    </p:spTree>
    <p:extLst>
      <p:ext uri="{BB962C8B-B14F-4D97-AF65-F5344CB8AC3E}">
        <p14:creationId xmlns:p14="http://schemas.microsoft.com/office/powerpoint/2010/main" val="4182688337"/>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798637" y="220662"/>
            <a:ext cx="8634096" cy="6516687"/>
          </a:xfrm>
          <a:prstGeom prst="rect">
            <a:avLst/>
          </a:prstGeom>
        </p:spPr>
      </p:pic>
    </p:spTree>
    <p:extLst>
      <p:ext uri="{BB962C8B-B14F-4D97-AF65-F5344CB8AC3E}">
        <p14:creationId xmlns:p14="http://schemas.microsoft.com/office/powerpoint/2010/main" val="2474183740"/>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646237" y="144462"/>
            <a:ext cx="9002187" cy="6705600"/>
          </a:xfrm>
          <a:prstGeom prst="rect">
            <a:avLst/>
          </a:prstGeom>
        </p:spPr>
      </p:pic>
    </p:spTree>
    <p:extLst>
      <p:ext uri="{BB962C8B-B14F-4D97-AF65-F5344CB8AC3E}">
        <p14:creationId xmlns:p14="http://schemas.microsoft.com/office/powerpoint/2010/main" val="1755950023"/>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3">
            <a:extLst>
              <a:ext uri="{28A0092B-C50C-407E-A947-70E740481C1C}">
                <a14:useLocalDpi xmlns:a14="http://schemas.microsoft.com/office/drawing/2010/main" val="0"/>
              </a:ext>
            </a:extLst>
          </a:blip>
          <a:srcRect l="13425" t="31989" r="6036" b="154"/>
          <a:stretch/>
        </p:blipFill>
        <p:spPr>
          <a:xfrm>
            <a:off x="0" y="-1"/>
            <a:ext cx="12436476" cy="6994526"/>
          </a:xfrm>
          <a:prstGeom prst="rect">
            <a:avLst/>
          </a:prstGeom>
        </p:spPr>
      </p:pic>
      <p:sp>
        <p:nvSpPr>
          <p:cNvPr id="4" name="Flowchart: Process 4"/>
          <p:cNvSpPr/>
          <p:nvPr/>
        </p:nvSpPr>
        <p:spPr bwMode="auto">
          <a:xfrm>
            <a:off x="-1" y="3954463"/>
            <a:ext cx="12436475" cy="3040062"/>
          </a:xfrm>
          <a:prstGeom prst="flowChartProcess">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2" name="Text Placeholder 1"/>
          <p:cNvSpPr>
            <a:spLocks noGrp="1"/>
          </p:cNvSpPr>
          <p:nvPr>
            <p:ph type="body" sz="quarter" idx="4294967295"/>
          </p:nvPr>
        </p:nvSpPr>
        <p:spPr>
          <a:xfrm>
            <a:off x="274638" y="5047366"/>
            <a:ext cx="11887200" cy="1181862"/>
          </a:xfrm>
        </p:spPr>
        <p:txBody>
          <a:bodyPr/>
          <a:lstStyle/>
          <a:p>
            <a:pPr marL="0" indent="0">
              <a:buNone/>
            </a:pPr>
            <a:r>
              <a:rPr lang="en-US" sz="3600" dirty="0">
                <a:gradFill>
                  <a:gsLst>
                    <a:gs pos="2000">
                      <a:schemeClr val="bg1"/>
                    </a:gs>
                    <a:gs pos="100000">
                      <a:schemeClr val="bg1"/>
                    </a:gs>
                  </a:gsLst>
                  <a:lin ang="5400000" scaled="0"/>
                </a:gradFill>
              </a:rPr>
              <a:t>Microsoft Cognitive Services API services will help you understand and interact with audio, text, image, and video</a:t>
            </a:r>
          </a:p>
        </p:txBody>
      </p:sp>
      <p:sp>
        <p:nvSpPr>
          <p:cNvPr id="3" name="Title 2"/>
          <p:cNvSpPr>
            <a:spLocks noGrp="1"/>
          </p:cNvSpPr>
          <p:nvPr>
            <p:ph type="title" idx="4294967295"/>
          </p:nvPr>
        </p:nvSpPr>
        <p:spPr>
          <a:xfrm>
            <a:off x="274638" y="4155509"/>
            <a:ext cx="11888787" cy="917575"/>
          </a:xfrm>
        </p:spPr>
        <p:txBody>
          <a:bodyPr/>
          <a:lstStyle/>
          <a:p>
            <a:r>
              <a:rPr lang="en-US" dirty="0">
                <a:gradFill>
                  <a:gsLst>
                    <a:gs pos="1250">
                      <a:schemeClr val="bg1"/>
                    </a:gs>
                    <a:gs pos="100000">
                      <a:schemeClr val="bg1"/>
                    </a:gs>
                  </a:gsLst>
                  <a:lin ang="5400000" scaled="0"/>
                </a:gradFill>
              </a:rPr>
              <a:t>Understand the data around your application</a:t>
            </a:r>
          </a:p>
        </p:txBody>
      </p:sp>
      <p:grpSp>
        <p:nvGrpSpPr>
          <p:cNvPr id="7" name="Group 6"/>
          <p:cNvGrpSpPr/>
          <p:nvPr/>
        </p:nvGrpSpPr>
        <p:grpSpPr>
          <a:xfrm>
            <a:off x="9437171" y="3019425"/>
            <a:ext cx="1362114" cy="769938"/>
            <a:chOff x="4694237" y="1668462"/>
            <a:chExt cx="3249414" cy="1836738"/>
          </a:xfrm>
        </p:grpSpPr>
        <p:grpSp>
          <p:nvGrpSpPr>
            <p:cNvPr id="21" name="Group 7"/>
            <p:cNvGrpSpPr/>
            <p:nvPr/>
          </p:nvGrpSpPr>
          <p:grpSpPr>
            <a:xfrm>
              <a:off x="4694237" y="1668462"/>
              <a:ext cx="3249414" cy="1836738"/>
              <a:chOff x="474208" y="1668462"/>
              <a:chExt cx="3249414" cy="1836738"/>
            </a:xfrm>
          </p:grpSpPr>
          <p:grpSp>
            <p:nvGrpSpPr>
              <p:cNvPr id="22" name="Group 21"/>
              <p:cNvGrpSpPr/>
              <p:nvPr/>
            </p:nvGrpSpPr>
            <p:grpSpPr>
              <a:xfrm>
                <a:off x="1265237" y="1668462"/>
                <a:ext cx="2458385" cy="1836738"/>
                <a:chOff x="1928004" y="1668462"/>
                <a:chExt cx="2458385" cy="1836738"/>
              </a:xfrm>
            </p:grpSpPr>
            <p:sp>
              <p:nvSpPr>
                <p:cNvPr id="24" name="Flowchart: Process 23"/>
                <p:cNvSpPr/>
                <p:nvPr/>
              </p:nvSpPr>
              <p:spPr bwMode="auto">
                <a:xfrm>
                  <a:off x="1928004" y="1668462"/>
                  <a:ext cx="1839133" cy="1836179"/>
                </a:xfrm>
                <a:prstGeom prst="flowChartProcess">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25" name="Parallelogram 24"/>
                <p:cNvSpPr/>
                <p:nvPr/>
              </p:nvSpPr>
              <p:spPr bwMode="auto">
                <a:xfrm>
                  <a:off x="2484437" y="1668462"/>
                  <a:ext cx="1901952" cy="1836738"/>
                </a:xfrm>
                <a:prstGeom prst="parallelogram">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23" name="Parallelogram 22"/>
              <p:cNvSpPr/>
              <p:nvPr/>
            </p:nvSpPr>
            <p:spPr bwMode="auto">
              <a:xfrm flipH="1" flipV="1">
                <a:off x="474208" y="1668462"/>
                <a:ext cx="1901952" cy="1836738"/>
              </a:xfrm>
              <a:prstGeom prst="parallelogram">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32" name="Freeform 207"/>
            <p:cNvSpPr>
              <a:spLocks noChangeAspect="1" noEditPoints="1"/>
            </p:cNvSpPr>
            <p:nvPr/>
          </p:nvSpPr>
          <p:spPr bwMode="auto">
            <a:xfrm>
              <a:off x="5913437" y="2134673"/>
              <a:ext cx="1053131" cy="905390"/>
            </a:xfrm>
            <a:custGeom>
              <a:avLst/>
              <a:gdLst>
                <a:gd name="T0" fmla="*/ 102 w 118"/>
                <a:gd name="T1" fmla="*/ 33 h 101"/>
                <a:gd name="T2" fmla="*/ 57 w 118"/>
                <a:gd name="T3" fmla="*/ 79 h 101"/>
                <a:gd name="T4" fmla="*/ 33 w 118"/>
                <a:gd name="T5" fmla="*/ 85 h 101"/>
                <a:gd name="T6" fmla="*/ 40 w 118"/>
                <a:gd name="T7" fmla="*/ 62 h 101"/>
                <a:gd name="T8" fmla="*/ 86 w 118"/>
                <a:gd name="T9" fmla="*/ 16 h 101"/>
                <a:gd name="T10" fmla="*/ 102 w 118"/>
                <a:gd name="T11" fmla="*/ 33 h 101"/>
                <a:gd name="T12" fmla="*/ 48 w 118"/>
                <a:gd name="T13" fmla="*/ 62 h 101"/>
                <a:gd name="T14" fmla="*/ 48 w 118"/>
                <a:gd name="T15" fmla="*/ 66 h 101"/>
                <a:gd name="T16" fmla="*/ 48 w 118"/>
                <a:gd name="T17" fmla="*/ 66 h 101"/>
                <a:gd name="T18" fmla="*/ 52 w 118"/>
                <a:gd name="T19" fmla="*/ 66 h 101"/>
                <a:gd name="T20" fmla="*/ 88 w 118"/>
                <a:gd name="T21" fmla="*/ 30 h 101"/>
                <a:gd name="T22" fmla="*/ 88 w 118"/>
                <a:gd name="T23" fmla="*/ 26 h 101"/>
                <a:gd name="T24" fmla="*/ 88 w 118"/>
                <a:gd name="T25" fmla="*/ 26 h 101"/>
                <a:gd name="T26" fmla="*/ 84 w 118"/>
                <a:gd name="T27" fmla="*/ 26 h 101"/>
                <a:gd name="T28" fmla="*/ 48 w 118"/>
                <a:gd name="T29" fmla="*/ 62 h 101"/>
                <a:gd name="T30" fmla="*/ 107 w 118"/>
                <a:gd name="T31" fmla="*/ 28 h 101"/>
                <a:gd name="T32" fmla="*/ 118 w 118"/>
                <a:gd name="T33" fmla="*/ 17 h 101"/>
                <a:gd name="T34" fmla="*/ 101 w 118"/>
                <a:gd name="T35" fmla="*/ 0 h 101"/>
                <a:gd name="T36" fmla="*/ 90 w 118"/>
                <a:gd name="T37" fmla="*/ 11 h 101"/>
                <a:gd name="T38" fmla="*/ 107 w 118"/>
                <a:gd name="T39" fmla="*/ 28 h 101"/>
                <a:gd name="T40" fmla="*/ 80 w 118"/>
                <a:gd name="T41" fmla="*/ 2 h 101"/>
                <a:gd name="T42" fmla="*/ 24 w 118"/>
                <a:gd name="T43" fmla="*/ 2 h 101"/>
                <a:gd name="T44" fmla="*/ 0 w 118"/>
                <a:gd name="T45" fmla="*/ 22 h 101"/>
                <a:gd name="T46" fmla="*/ 0 w 118"/>
                <a:gd name="T47" fmla="*/ 101 h 101"/>
                <a:gd name="T48" fmla="*/ 80 w 118"/>
                <a:gd name="T49" fmla="*/ 101 h 101"/>
                <a:gd name="T50" fmla="*/ 80 w 118"/>
                <a:gd name="T51" fmla="*/ 66 h 101"/>
                <a:gd name="T52" fmla="*/ 72 w 118"/>
                <a:gd name="T53" fmla="*/ 74 h 101"/>
                <a:gd name="T54" fmla="*/ 72 w 118"/>
                <a:gd name="T55" fmla="*/ 94 h 101"/>
                <a:gd name="T56" fmla="*/ 8 w 118"/>
                <a:gd name="T57" fmla="*/ 94 h 101"/>
                <a:gd name="T58" fmla="*/ 8 w 118"/>
                <a:gd name="T59" fmla="*/ 30 h 101"/>
                <a:gd name="T60" fmla="*/ 33 w 118"/>
                <a:gd name="T61" fmla="*/ 30 h 101"/>
                <a:gd name="T62" fmla="*/ 33 w 118"/>
                <a:gd name="T63" fmla="*/ 9 h 101"/>
                <a:gd name="T64" fmla="*/ 72 w 118"/>
                <a:gd name="T65" fmla="*/ 9 h 101"/>
                <a:gd name="T66" fmla="*/ 72 w 118"/>
                <a:gd name="T67" fmla="*/ 21 h 101"/>
                <a:gd name="T68" fmla="*/ 80 w 118"/>
                <a:gd name="T69" fmla="*/ 12 h 101"/>
                <a:gd name="T70" fmla="*/ 80 w 118"/>
                <a:gd name="T71" fmla="*/ 2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18" h="101">
                  <a:moveTo>
                    <a:pt x="102" y="33"/>
                  </a:moveTo>
                  <a:cubicBezTo>
                    <a:pt x="57" y="79"/>
                    <a:pt x="57" y="79"/>
                    <a:pt x="57" y="79"/>
                  </a:cubicBezTo>
                  <a:cubicBezTo>
                    <a:pt x="33" y="85"/>
                    <a:pt x="33" y="85"/>
                    <a:pt x="33" y="85"/>
                  </a:cubicBezTo>
                  <a:cubicBezTo>
                    <a:pt x="40" y="62"/>
                    <a:pt x="40" y="62"/>
                    <a:pt x="40" y="62"/>
                  </a:cubicBezTo>
                  <a:cubicBezTo>
                    <a:pt x="86" y="16"/>
                    <a:pt x="86" y="16"/>
                    <a:pt x="86" y="16"/>
                  </a:cubicBezTo>
                  <a:cubicBezTo>
                    <a:pt x="102" y="33"/>
                    <a:pt x="102" y="33"/>
                    <a:pt x="102" y="33"/>
                  </a:cubicBezTo>
                  <a:close/>
                  <a:moveTo>
                    <a:pt x="48" y="62"/>
                  </a:moveTo>
                  <a:cubicBezTo>
                    <a:pt x="47" y="63"/>
                    <a:pt x="47" y="65"/>
                    <a:pt x="48" y="66"/>
                  </a:cubicBezTo>
                  <a:cubicBezTo>
                    <a:pt x="48" y="66"/>
                    <a:pt x="48" y="66"/>
                    <a:pt x="48" y="66"/>
                  </a:cubicBezTo>
                  <a:cubicBezTo>
                    <a:pt x="49" y="67"/>
                    <a:pt x="51" y="67"/>
                    <a:pt x="52" y="66"/>
                  </a:cubicBezTo>
                  <a:cubicBezTo>
                    <a:pt x="88" y="30"/>
                    <a:pt x="88" y="30"/>
                    <a:pt x="88" y="30"/>
                  </a:cubicBezTo>
                  <a:cubicBezTo>
                    <a:pt x="89" y="29"/>
                    <a:pt x="89" y="27"/>
                    <a:pt x="88" y="26"/>
                  </a:cubicBezTo>
                  <a:cubicBezTo>
                    <a:pt x="88" y="26"/>
                    <a:pt x="88" y="26"/>
                    <a:pt x="88" y="26"/>
                  </a:cubicBezTo>
                  <a:cubicBezTo>
                    <a:pt x="87" y="25"/>
                    <a:pt x="85" y="25"/>
                    <a:pt x="84" y="26"/>
                  </a:cubicBezTo>
                  <a:lnTo>
                    <a:pt x="48" y="62"/>
                  </a:lnTo>
                  <a:close/>
                  <a:moveTo>
                    <a:pt x="107" y="28"/>
                  </a:moveTo>
                  <a:cubicBezTo>
                    <a:pt x="118" y="17"/>
                    <a:pt x="118" y="17"/>
                    <a:pt x="118" y="17"/>
                  </a:cubicBezTo>
                  <a:cubicBezTo>
                    <a:pt x="101" y="0"/>
                    <a:pt x="101" y="0"/>
                    <a:pt x="101" y="0"/>
                  </a:cubicBezTo>
                  <a:cubicBezTo>
                    <a:pt x="90" y="11"/>
                    <a:pt x="90" y="11"/>
                    <a:pt x="90" y="11"/>
                  </a:cubicBezTo>
                  <a:lnTo>
                    <a:pt x="107" y="28"/>
                  </a:lnTo>
                  <a:close/>
                  <a:moveTo>
                    <a:pt x="80" y="2"/>
                  </a:moveTo>
                  <a:cubicBezTo>
                    <a:pt x="24" y="2"/>
                    <a:pt x="24" y="2"/>
                    <a:pt x="24" y="2"/>
                  </a:cubicBezTo>
                  <a:cubicBezTo>
                    <a:pt x="0" y="22"/>
                    <a:pt x="0" y="22"/>
                    <a:pt x="0" y="22"/>
                  </a:cubicBezTo>
                  <a:cubicBezTo>
                    <a:pt x="0" y="101"/>
                    <a:pt x="0" y="101"/>
                    <a:pt x="0" y="101"/>
                  </a:cubicBezTo>
                  <a:cubicBezTo>
                    <a:pt x="80" y="101"/>
                    <a:pt x="80" y="101"/>
                    <a:pt x="80" y="101"/>
                  </a:cubicBezTo>
                  <a:cubicBezTo>
                    <a:pt x="80" y="66"/>
                    <a:pt x="80" y="66"/>
                    <a:pt x="80" y="66"/>
                  </a:cubicBezTo>
                  <a:cubicBezTo>
                    <a:pt x="72" y="74"/>
                    <a:pt x="72" y="74"/>
                    <a:pt x="72" y="74"/>
                  </a:cubicBezTo>
                  <a:cubicBezTo>
                    <a:pt x="72" y="94"/>
                    <a:pt x="72" y="94"/>
                    <a:pt x="72" y="94"/>
                  </a:cubicBezTo>
                  <a:cubicBezTo>
                    <a:pt x="8" y="94"/>
                    <a:pt x="8" y="94"/>
                    <a:pt x="8" y="94"/>
                  </a:cubicBezTo>
                  <a:cubicBezTo>
                    <a:pt x="8" y="30"/>
                    <a:pt x="8" y="30"/>
                    <a:pt x="8" y="30"/>
                  </a:cubicBezTo>
                  <a:cubicBezTo>
                    <a:pt x="33" y="30"/>
                    <a:pt x="33" y="30"/>
                    <a:pt x="33" y="30"/>
                  </a:cubicBezTo>
                  <a:cubicBezTo>
                    <a:pt x="33" y="9"/>
                    <a:pt x="33" y="9"/>
                    <a:pt x="33" y="9"/>
                  </a:cubicBezTo>
                  <a:cubicBezTo>
                    <a:pt x="72" y="9"/>
                    <a:pt x="72" y="9"/>
                    <a:pt x="72" y="9"/>
                  </a:cubicBezTo>
                  <a:cubicBezTo>
                    <a:pt x="72" y="21"/>
                    <a:pt x="72" y="21"/>
                    <a:pt x="72" y="21"/>
                  </a:cubicBezTo>
                  <a:cubicBezTo>
                    <a:pt x="80" y="12"/>
                    <a:pt x="80" y="12"/>
                    <a:pt x="80" y="12"/>
                  </a:cubicBezTo>
                  <a:lnTo>
                    <a:pt x="80" y="2"/>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grpSp>
      <p:grpSp>
        <p:nvGrpSpPr>
          <p:cNvPr id="8" name="Group 7"/>
          <p:cNvGrpSpPr/>
          <p:nvPr/>
        </p:nvGrpSpPr>
        <p:grpSpPr>
          <a:xfrm>
            <a:off x="10678815" y="3019425"/>
            <a:ext cx="1362114" cy="769938"/>
            <a:chOff x="7995344" y="1668462"/>
            <a:chExt cx="3249414" cy="1836738"/>
          </a:xfrm>
        </p:grpSpPr>
        <p:grpSp>
          <p:nvGrpSpPr>
            <p:cNvPr id="26" name="Group 8"/>
            <p:cNvGrpSpPr/>
            <p:nvPr/>
          </p:nvGrpSpPr>
          <p:grpSpPr>
            <a:xfrm>
              <a:off x="7995344" y="1668462"/>
              <a:ext cx="3249414" cy="1836738"/>
              <a:chOff x="474208" y="1668462"/>
              <a:chExt cx="3249414" cy="1836738"/>
            </a:xfrm>
          </p:grpSpPr>
          <p:grpSp>
            <p:nvGrpSpPr>
              <p:cNvPr id="27" name="Group 26"/>
              <p:cNvGrpSpPr/>
              <p:nvPr/>
            </p:nvGrpSpPr>
            <p:grpSpPr>
              <a:xfrm>
                <a:off x="1265237" y="1668462"/>
                <a:ext cx="2458385" cy="1836738"/>
                <a:chOff x="1928004" y="1668462"/>
                <a:chExt cx="2458385" cy="1836738"/>
              </a:xfrm>
            </p:grpSpPr>
            <p:sp>
              <p:nvSpPr>
                <p:cNvPr id="29" name="Flowchart: Process 28"/>
                <p:cNvSpPr/>
                <p:nvPr/>
              </p:nvSpPr>
              <p:spPr bwMode="auto">
                <a:xfrm>
                  <a:off x="1928004" y="1668462"/>
                  <a:ext cx="1839133" cy="1836179"/>
                </a:xfrm>
                <a:prstGeom prst="flowChartProcess">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30" name="Parallelogram 29"/>
                <p:cNvSpPr/>
                <p:nvPr/>
              </p:nvSpPr>
              <p:spPr bwMode="auto">
                <a:xfrm>
                  <a:off x="2484437" y="1668462"/>
                  <a:ext cx="1901952" cy="1836738"/>
                </a:xfrm>
                <a:prstGeom prst="parallelogram">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28" name="Parallelogram 27"/>
              <p:cNvSpPr/>
              <p:nvPr/>
            </p:nvSpPr>
            <p:spPr bwMode="auto">
              <a:xfrm flipH="1" flipV="1">
                <a:off x="474208" y="1668462"/>
                <a:ext cx="1901952" cy="1836738"/>
              </a:xfrm>
              <a:prstGeom prst="parallelogram">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33" name="Group 551"/>
            <p:cNvGrpSpPr>
              <a:grpSpLocks noChangeAspect="1"/>
            </p:cNvGrpSpPr>
            <p:nvPr/>
          </p:nvGrpSpPr>
          <p:grpSpPr bwMode="auto">
            <a:xfrm>
              <a:off x="9108425" y="2125663"/>
              <a:ext cx="1252818" cy="914400"/>
              <a:chOff x="9264" y="5270"/>
              <a:chExt cx="944" cy="689"/>
            </a:xfrm>
            <a:solidFill>
              <a:schemeClr val="tx1">
                <a:lumMod val="50000"/>
                <a:lumOff val="50000"/>
              </a:schemeClr>
            </a:solidFill>
          </p:grpSpPr>
          <p:sp>
            <p:nvSpPr>
              <p:cNvPr id="34" name="Freeform 552"/>
              <p:cNvSpPr>
                <a:spLocks noEditPoints="1"/>
              </p:cNvSpPr>
              <p:nvPr/>
            </p:nvSpPr>
            <p:spPr bwMode="auto">
              <a:xfrm>
                <a:off x="9264" y="5270"/>
                <a:ext cx="944" cy="689"/>
              </a:xfrm>
              <a:custGeom>
                <a:avLst/>
                <a:gdLst>
                  <a:gd name="T0" fmla="*/ 944 w 944"/>
                  <a:gd name="T1" fmla="*/ 689 h 689"/>
                  <a:gd name="T2" fmla="*/ 0 w 944"/>
                  <a:gd name="T3" fmla="*/ 689 h 689"/>
                  <a:gd name="T4" fmla="*/ 0 w 944"/>
                  <a:gd name="T5" fmla="*/ 0 h 689"/>
                  <a:gd name="T6" fmla="*/ 944 w 944"/>
                  <a:gd name="T7" fmla="*/ 0 h 689"/>
                  <a:gd name="T8" fmla="*/ 944 w 944"/>
                  <a:gd name="T9" fmla="*/ 689 h 689"/>
                  <a:gd name="T10" fmla="*/ 944 w 944"/>
                  <a:gd name="T11" fmla="*/ 689 h 689"/>
                  <a:gd name="T12" fmla="*/ 83 w 944"/>
                  <a:gd name="T13" fmla="*/ 606 h 689"/>
                  <a:gd name="T14" fmla="*/ 862 w 944"/>
                  <a:gd name="T15" fmla="*/ 606 h 689"/>
                  <a:gd name="T16" fmla="*/ 862 w 944"/>
                  <a:gd name="T17" fmla="*/ 82 h 689"/>
                  <a:gd name="T18" fmla="*/ 83 w 944"/>
                  <a:gd name="T19" fmla="*/ 82 h 689"/>
                  <a:gd name="T20" fmla="*/ 83 w 944"/>
                  <a:gd name="T21" fmla="*/ 606 h 689"/>
                  <a:gd name="T22" fmla="*/ 83 w 944"/>
                  <a:gd name="T23" fmla="*/ 606 h 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4" h="689">
                    <a:moveTo>
                      <a:pt x="944" y="689"/>
                    </a:moveTo>
                    <a:lnTo>
                      <a:pt x="0" y="689"/>
                    </a:lnTo>
                    <a:lnTo>
                      <a:pt x="0" y="0"/>
                    </a:lnTo>
                    <a:lnTo>
                      <a:pt x="944" y="0"/>
                    </a:lnTo>
                    <a:lnTo>
                      <a:pt x="944" y="689"/>
                    </a:lnTo>
                    <a:lnTo>
                      <a:pt x="944" y="689"/>
                    </a:lnTo>
                    <a:close/>
                    <a:moveTo>
                      <a:pt x="83" y="606"/>
                    </a:moveTo>
                    <a:lnTo>
                      <a:pt x="862" y="606"/>
                    </a:lnTo>
                    <a:lnTo>
                      <a:pt x="862" y="82"/>
                    </a:lnTo>
                    <a:lnTo>
                      <a:pt x="83" y="82"/>
                    </a:lnTo>
                    <a:lnTo>
                      <a:pt x="83" y="606"/>
                    </a:lnTo>
                    <a:lnTo>
                      <a:pt x="83" y="606"/>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35" name="Oval 553"/>
              <p:cNvSpPr>
                <a:spLocks noChangeArrowheads="1"/>
              </p:cNvSpPr>
              <p:nvPr/>
            </p:nvSpPr>
            <p:spPr bwMode="auto">
              <a:xfrm>
                <a:off x="9934" y="5418"/>
                <a:ext cx="116" cy="114"/>
              </a:xfrm>
              <a:prstGeom prst="ellipse">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36" name="Freeform 554"/>
              <p:cNvSpPr>
                <a:spLocks/>
              </p:cNvSpPr>
              <p:nvPr/>
            </p:nvSpPr>
            <p:spPr bwMode="auto">
              <a:xfrm>
                <a:off x="9387" y="5416"/>
                <a:ext cx="699" cy="404"/>
              </a:xfrm>
              <a:custGeom>
                <a:avLst/>
                <a:gdLst>
                  <a:gd name="T0" fmla="*/ 296 w 296"/>
                  <a:gd name="T1" fmla="*/ 169 h 171"/>
                  <a:gd name="T2" fmla="*/ 223 w 296"/>
                  <a:gd name="T3" fmla="*/ 79 h 171"/>
                  <a:gd name="T4" fmla="*/ 222 w 296"/>
                  <a:gd name="T5" fmla="*/ 79 h 171"/>
                  <a:gd name="T6" fmla="*/ 220 w 296"/>
                  <a:gd name="T7" fmla="*/ 79 h 171"/>
                  <a:gd name="T8" fmla="*/ 176 w 296"/>
                  <a:gd name="T9" fmla="*/ 114 h 171"/>
                  <a:gd name="T10" fmla="*/ 97 w 296"/>
                  <a:gd name="T11" fmla="*/ 17 h 171"/>
                  <a:gd name="T12" fmla="*/ 84 w 296"/>
                  <a:gd name="T13" fmla="*/ 1 h 171"/>
                  <a:gd name="T14" fmla="*/ 82 w 296"/>
                  <a:gd name="T15" fmla="*/ 1 h 171"/>
                  <a:gd name="T16" fmla="*/ 29 w 296"/>
                  <a:gd name="T17" fmla="*/ 109 h 171"/>
                  <a:gd name="T18" fmla="*/ 0 w 296"/>
                  <a:gd name="T19" fmla="*/ 169 h 171"/>
                  <a:gd name="T20" fmla="*/ 0 w 296"/>
                  <a:gd name="T21" fmla="*/ 170 h 171"/>
                  <a:gd name="T22" fmla="*/ 1 w 296"/>
                  <a:gd name="T23" fmla="*/ 171 h 171"/>
                  <a:gd name="T24" fmla="*/ 2 w 296"/>
                  <a:gd name="T25" fmla="*/ 171 h 171"/>
                  <a:gd name="T26" fmla="*/ 97 w 296"/>
                  <a:gd name="T27" fmla="*/ 171 h 171"/>
                  <a:gd name="T28" fmla="*/ 253 w 296"/>
                  <a:gd name="T29" fmla="*/ 171 h 171"/>
                  <a:gd name="T30" fmla="*/ 295 w 296"/>
                  <a:gd name="T31" fmla="*/ 171 h 171"/>
                  <a:gd name="T32" fmla="*/ 296 w 296"/>
                  <a:gd name="T33" fmla="*/ 169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6" h="171">
                    <a:moveTo>
                      <a:pt x="296" y="169"/>
                    </a:moveTo>
                    <a:cubicBezTo>
                      <a:pt x="271" y="139"/>
                      <a:pt x="247" y="109"/>
                      <a:pt x="223" y="79"/>
                    </a:cubicBezTo>
                    <a:cubicBezTo>
                      <a:pt x="223" y="79"/>
                      <a:pt x="222" y="79"/>
                      <a:pt x="222" y="79"/>
                    </a:cubicBezTo>
                    <a:cubicBezTo>
                      <a:pt x="222" y="78"/>
                      <a:pt x="221" y="78"/>
                      <a:pt x="220" y="79"/>
                    </a:cubicBezTo>
                    <a:cubicBezTo>
                      <a:pt x="206" y="90"/>
                      <a:pt x="191" y="102"/>
                      <a:pt x="176" y="114"/>
                    </a:cubicBezTo>
                    <a:cubicBezTo>
                      <a:pt x="150" y="82"/>
                      <a:pt x="124" y="50"/>
                      <a:pt x="97" y="17"/>
                    </a:cubicBezTo>
                    <a:cubicBezTo>
                      <a:pt x="93" y="12"/>
                      <a:pt x="89" y="6"/>
                      <a:pt x="84" y="1"/>
                    </a:cubicBezTo>
                    <a:cubicBezTo>
                      <a:pt x="84" y="0"/>
                      <a:pt x="83" y="0"/>
                      <a:pt x="82" y="1"/>
                    </a:cubicBezTo>
                    <a:cubicBezTo>
                      <a:pt x="65" y="37"/>
                      <a:pt x="47" y="73"/>
                      <a:pt x="29" y="109"/>
                    </a:cubicBezTo>
                    <a:cubicBezTo>
                      <a:pt x="20" y="129"/>
                      <a:pt x="10" y="149"/>
                      <a:pt x="0" y="169"/>
                    </a:cubicBezTo>
                    <a:cubicBezTo>
                      <a:pt x="0" y="170"/>
                      <a:pt x="0" y="170"/>
                      <a:pt x="0" y="170"/>
                    </a:cubicBezTo>
                    <a:cubicBezTo>
                      <a:pt x="0" y="171"/>
                      <a:pt x="0" y="171"/>
                      <a:pt x="1" y="171"/>
                    </a:cubicBezTo>
                    <a:cubicBezTo>
                      <a:pt x="1" y="171"/>
                      <a:pt x="1" y="171"/>
                      <a:pt x="2" y="171"/>
                    </a:cubicBezTo>
                    <a:cubicBezTo>
                      <a:pt x="33" y="171"/>
                      <a:pt x="65" y="171"/>
                      <a:pt x="97" y="171"/>
                    </a:cubicBezTo>
                    <a:cubicBezTo>
                      <a:pt x="149" y="171"/>
                      <a:pt x="201" y="171"/>
                      <a:pt x="253" y="171"/>
                    </a:cubicBezTo>
                    <a:cubicBezTo>
                      <a:pt x="267" y="171"/>
                      <a:pt x="281" y="171"/>
                      <a:pt x="295" y="171"/>
                    </a:cubicBezTo>
                    <a:cubicBezTo>
                      <a:pt x="296" y="171"/>
                      <a:pt x="296" y="170"/>
                      <a:pt x="296" y="169"/>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grpSp>
      </p:grpSp>
      <p:grpSp>
        <p:nvGrpSpPr>
          <p:cNvPr id="11" name="Group 10"/>
          <p:cNvGrpSpPr/>
          <p:nvPr/>
        </p:nvGrpSpPr>
        <p:grpSpPr>
          <a:xfrm>
            <a:off x="8199437" y="3019425"/>
            <a:ext cx="1362114" cy="769938"/>
            <a:chOff x="8199437" y="3019425"/>
            <a:chExt cx="1362114" cy="769938"/>
          </a:xfrm>
        </p:grpSpPr>
        <p:grpSp>
          <p:nvGrpSpPr>
            <p:cNvPr id="20" name="Group 5"/>
            <p:cNvGrpSpPr/>
            <p:nvPr/>
          </p:nvGrpSpPr>
          <p:grpSpPr>
            <a:xfrm>
              <a:off x="8199437" y="3019425"/>
              <a:ext cx="1362114" cy="769938"/>
              <a:chOff x="474208" y="1668462"/>
              <a:chExt cx="3249414" cy="1836738"/>
            </a:xfrm>
          </p:grpSpPr>
          <p:grpSp>
            <p:nvGrpSpPr>
              <p:cNvPr id="12" name="Group 11"/>
              <p:cNvGrpSpPr/>
              <p:nvPr/>
            </p:nvGrpSpPr>
            <p:grpSpPr>
              <a:xfrm>
                <a:off x="1265237" y="1668462"/>
                <a:ext cx="2458385" cy="1836738"/>
                <a:chOff x="1928004" y="1668462"/>
                <a:chExt cx="2458385" cy="1836738"/>
              </a:xfrm>
            </p:grpSpPr>
            <p:sp>
              <p:nvSpPr>
                <p:cNvPr id="5" name="Flowchart: Process 6"/>
                <p:cNvSpPr/>
                <p:nvPr/>
              </p:nvSpPr>
              <p:spPr bwMode="auto">
                <a:xfrm>
                  <a:off x="1928004" y="1668462"/>
                  <a:ext cx="1839133" cy="1836179"/>
                </a:xfrm>
                <a:prstGeom prst="flowChartProcess">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10" name="Parallelogram 9"/>
                <p:cNvSpPr/>
                <p:nvPr/>
              </p:nvSpPr>
              <p:spPr bwMode="auto">
                <a:xfrm>
                  <a:off x="2484437" y="1668462"/>
                  <a:ext cx="1901952" cy="1836738"/>
                </a:xfrm>
                <a:prstGeom prst="parallelogram">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19" name="Parallelogram 18"/>
              <p:cNvSpPr/>
              <p:nvPr/>
            </p:nvSpPr>
            <p:spPr bwMode="auto">
              <a:xfrm flipH="1" flipV="1">
                <a:off x="474208" y="1668462"/>
                <a:ext cx="1901952" cy="1836738"/>
              </a:xfrm>
              <a:prstGeom prst="parallelogram">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37" name="Freeform 6"/>
            <p:cNvSpPr>
              <a:spLocks noChangeAspect="1"/>
            </p:cNvSpPr>
            <p:nvPr/>
          </p:nvSpPr>
          <p:spPr bwMode="auto">
            <a:xfrm>
              <a:off x="8580437" y="3156613"/>
              <a:ext cx="587063" cy="537499"/>
            </a:xfrm>
            <a:custGeom>
              <a:avLst/>
              <a:gdLst>
                <a:gd name="T0" fmla="*/ 356 w 356"/>
                <a:gd name="T1" fmla="*/ 162 h 326"/>
                <a:gd name="T2" fmla="*/ 308 w 356"/>
                <a:gd name="T3" fmla="*/ 94 h 326"/>
                <a:gd name="T4" fmla="*/ 178 w 356"/>
                <a:gd name="T5" fmla="*/ 0 h 326"/>
                <a:gd name="T6" fmla="*/ 48 w 356"/>
                <a:gd name="T7" fmla="*/ 94 h 326"/>
                <a:gd name="T8" fmla="*/ 0 w 356"/>
                <a:gd name="T9" fmla="*/ 162 h 326"/>
                <a:gd name="T10" fmla="*/ 72 w 356"/>
                <a:gd name="T11" fmla="*/ 233 h 326"/>
                <a:gd name="T12" fmla="*/ 72 w 356"/>
                <a:gd name="T13" fmla="*/ 103 h 326"/>
                <a:gd name="T14" fmla="*/ 178 w 356"/>
                <a:gd name="T15" fmla="*/ 25 h 326"/>
                <a:gd name="T16" fmla="*/ 284 w 356"/>
                <a:gd name="T17" fmla="*/ 102 h 326"/>
                <a:gd name="T18" fmla="*/ 284 w 356"/>
                <a:gd name="T19" fmla="*/ 224 h 326"/>
                <a:gd name="T20" fmla="*/ 210 w 356"/>
                <a:gd name="T21" fmla="*/ 296 h 326"/>
                <a:gd name="T22" fmla="*/ 189 w 356"/>
                <a:gd name="T23" fmla="*/ 282 h 326"/>
                <a:gd name="T24" fmla="*/ 167 w 356"/>
                <a:gd name="T25" fmla="*/ 304 h 326"/>
                <a:gd name="T26" fmla="*/ 189 w 356"/>
                <a:gd name="T27" fmla="*/ 326 h 326"/>
                <a:gd name="T28" fmla="*/ 210 w 356"/>
                <a:gd name="T29" fmla="*/ 311 h 326"/>
                <a:gd name="T30" fmla="*/ 297 w 356"/>
                <a:gd name="T31" fmla="*/ 232 h 326"/>
                <a:gd name="T32" fmla="*/ 356 w 356"/>
                <a:gd name="T33" fmla="*/ 162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56" h="326">
                  <a:moveTo>
                    <a:pt x="356" y="162"/>
                  </a:moveTo>
                  <a:cubicBezTo>
                    <a:pt x="356" y="130"/>
                    <a:pt x="336" y="104"/>
                    <a:pt x="308" y="94"/>
                  </a:cubicBezTo>
                  <a:cubicBezTo>
                    <a:pt x="290" y="40"/>
                    <a:pt x="239" y="0"/>
                    <a:pt x="178" y="0"/>
                  </a:cubicBezTo>
                  <a:cubicBezTo>
                    <a:pt x="118" y="0"/>
                    <a:pt x="66" y="39"/>
                    <a:pt x="48" y="94"/>
                  </a:cubicBezTo>
                  <a:cubicBezTo>
                    <a:pt x="20" y="104"/>
                    <a:pt x="0" y="130"/>
                    <a:pt x="0" y="162"/>
                  </a:cubicBezTo>
                  <a:cubicBezTo>
                    <a:pt x="0" y="201"/>
                    <a:pt x="32" y="233"/>
                    <a:pt x="72" y="233"/>
                  </a:cubicBezTo>
                  <a:cubicBezTo>
                    <a:pt x="72" y="103"/>
                    <a:pt x="72" y="103"/>
                    <a:pt x="72" y="103"/>
                  </a:cubicBezTo>
                  <a:cubicBezTo>
                    <a:pt x="86" y="57"/>
                    <a:pt x="128" y="25"/>
                    <a:pt x="178" y="25"/>
                  </a:cubicBezTo>
                  <a:cubicBezTo>
                    <a:pt x="228" y="25"/>
                    <a:pt x="270" y="57"/>
                    <a:pt x="284" y="102"/>
                  </a:cubicBezTo>
                  <a:cubicBezTo>
                    <a:pt x="284" y="224"/>
                    <a:pt x="284" y="224"/>
                    <a:pt x="284" y="224"/>
                  </a:cubicBezTo>
                  <a:cubicBezTo>
                    <a:pt x="279" y="235"/>
                    <a:pt x="249" y="295"/>
                    <a:pt x="210" y="296"/>
                  </a:cubicBezTo>
                  <a:cubicBezTo>
                    <a:pt x="207" y="288"/>
                    <a:pt x="199" y="282"/>
                    <a:pt x="189" y="282"/>
                  </a:cubicBezTo>
                  <a:cubicBezTo>
                    <a:pt x="177" y="282"/>
                    <a:pt x="167" y="292"/>
                    <a:pt x="167" y="304"/>
                  </a:cubicBezTo>
                  <a:cubicBezTo>
                    <a:pt x="167" y="316"/>
                    <a:pt x="177" y="326"/>
                    <a:pt x="189" y="326"/>
                  </a:cubicBezTo>
                  <a:cubicBezTo>
                    <a:pt x="199" y="326"/>
                    <a:pt x="207" y="320"/>
                    <a:pt x="210" y="311"/>
                  </a:cubicBezTo>
                  <a:cubicBezTo>
                    <a:pt x="257" y="310"/>
                    <a:pt x="290" y="247"/>
                    <a:pt x="297" y="232"/>
                  </a:cubicBezTo>
                  <a:cubicBezTo>
                    <a:pt x="331" y="226"/>
                    <a:pt x="356" y="197"/>
                    <a:pt x="356" y="162"/>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grpSp>
    </p:spTree>
    <p:extLst>
      <p:ext uri="{BB962C8B-B14F-4D97-AF65-F5344CB8AC3E}">
        <p14:creationId xmlns:p14="http://schemas.microsoft.com/office/powerpoint/2010/main" val="37443795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2" decel="10000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1+#ppt_w/2"/>
                                          </p:val>
                                        </p:tav>
                                        <p:tav tm="100000">
                                          <p:val>
                                            <p:strVal val="#ppt_x"/>
                                          </p:val>
                                        </p:tav>
                                      </p:tavLst>
                                    </p:anim>
                                    <p:anim calcmode="lin" valueType="num">
                                      <p:cBhvr additive="base">
                                        <p:cTn id="12" dur="500" fill="hold"/>
                                        <p:tgtEl>
                                          <p:spTgt spid="11"/>
                                        </p:tgtEl>
                                        <p:attrNameLst>
                                          <p:attrName>ppt_y</p:attrName>
                                        </p:attrNameLst>
                                      </p:cBhvr>
                                      <p:tavLst>
                                        <p:tav tm="0">
                                          <p:val>
                                            <p:strVal val="#ppt_y"/>
                                          </p:val>
                                        </p:tav>
                                        <p:tav tm="100000">
                                          <p:val>
                                            <p:strVal val="#ppt_y"/>
                                          </p:val>
                                        </p:tav>
                                      </p:tavLst>
                                    </p:anim>
                                  </p:childTnLst>
                                </p:cTn>
                              </p:par>
                              <p:par>
                                <p:cTn id="13" presetID="2" presetClass="entr" presetSubtype="2" decel="100000" fill="hold" nodeType="withEffect">
                                  <p:stCondLst>
                                    <p:cond delay="10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1+#ppt_w/2"/>
                                          </p:val>
                                        </p:tav>
                                        <p:tav tm="100000">
                                          <p:val>
                                            <p:strVal val="#ppt_x"/>
                                          </p:val>
                                        </p:tav>
                                      </p:tavLst>
                                    </p:anim>
                                    <p:anim calcmode="lin" valueType="num">
                                      <p:cBhvr additive="base">
                                        <p:cTn id="16" dur="500" fill="hold"/>
                                        <p:tgtEl>
                                          <p:spTgt spid="7"/>
                                        </p:tgtEl>
                                        <p:attrNameLst>
                                          <p:attrName>ppt_y</p:attrName>
                                        </p:attrNameLst>
                                      </p:cBhvr>
                                      <p:tavLst>
                                        <p:tav tm="0">
                                          <p:val>
                                            <p:strVal val="#ppt_y"/>
                                          </p:val>
                                        </p:tav>
                                        <p:tav tm="100000">
                                          <p:val>
                                            <p:strVal val="#ppt_y"/>
                                          </p:val>
                                        </p:tav>
                                      </p:tavLst>
                                    </p:anim>
                                  </p:childTnLst>
                                </p:cTn>
                              </p:par>
                              <p:par>
                                <p:cTn id="17" presetID="2" presetClass="entr" presetSubtype="2" decel="100000" fill="hold" nodeType="withEffect">
                                  <p:stCondLst>
                                    <p:cond delay="20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1+#ppt_w/2"/>
                                          </p:val>
                                        </p:tav>
                                        <p:tav tm="100000">
                                          <p:val>
                                            <p:strVal val="#ppt_x"/>
                                          </p:val>
                                        </p:tav>
                                      </p:tavLst>
                                    </p:anim>
                                    <p:anim calcmode="lin" valueType="num">
                                      <p:cBhvr additive="base">
                                        <p:cTn id="20" dur="500" fill="hold"/>
                                        <p:tgtEl>
                                          <p:spTgt spid="8"/>
                                        </p:tgtEl>
                                        <p:attrNameLst>
                                          <p:attrName>ppt_y</p:attrName>
                                        </p:attrNameLst>
                                      </p:cBhvr>
                                      <p:tavLst>
                                        <p:tav tm="0">
                                          <p:val>
                                            <p:strVal val="#ppt_y"/>
                                          </p:val>
                                        </p:tav>
                                        <p:tav tm="100000">
                                          <p:val>
                                            <p:strVal val="#ppt_y"/>
                                          </p:val>
                                        </p:tav>
                                      </p:tavLst>
                                    </p:anim>
                                  </p:childTnLst>
                                </p:cTn>
                              </p:par>
                              <p:par>
                                <p:cTn id="21" presetID="2" presetClass="entr" presetSubtype="2" decel="100000" fill="hold" grpId="0" nodeType="withEffect">
                                  <p:stCondLst>
                                    <p:cond delay="500"/>
                                  </p:stCondLst>
                                  <p:childTnLst>
                                    <p:set>
                                      <p:cBhvr>
                                        <p:cTn id="22" dur="1" fill="hold">
                                          <p:stCondLst>
                                            <p:cond delay="0"/>
                                          </p:stCondLst>
                                        </p:cTn>
                                        <p:tgtEl>
                                          <p:spTgt spid="3"/>
                                        </p:tgtEl>
                                        <p:attrNameLst>
                                          <p:attrName>style.visibility</p:attrName>
                                        </p:attrNameLst>
                                      </p:cBhvr>
                                      <p:to>
                                        <p:strVal val="visible"/>
                                      </p:to>
                                    </p:set>
                                    <p:anim calcmode="lin" valueType="num">
                                      <p:cBhvr additive="base">
                                        <p:cTn id="23" dur="500" fill="hold"/>
                                        <p:tgtEl>
                                          <p:spTgt spid="3"/>
                                        </p:tgtEl>
                                        <p:attrNameLst>
                                          <p:attrName>ppt_x</p:attrName>
                                        </p:attrNameLst>
                                      </p:cBhvr>
                                      <p:tavLst>
                                        <p:tav tm="0">
                                          <p:val>
                                            <p:strVal val="1+#ppt_w/2"/>
                                          </p:val>
                                        </p:tav>
                                        <p:tav tm="100000">
                                          <p:val>
                                            <p:strVal val="#ppt_x"/>
                                          </p:val>
                                        </p:tav>
                                      </p:tavLst>
                                    </p:anim>
                                    <p:anim calcmode="lin" valueType="num">
                                      <p:cBhvr additive="base">
                                        <p:cTn id="24" dur="500" fill="hold"/>
                                        <p:tgtEl>
                                          <p:spTgt spid="3"/>
                                        </p:tgtEl>
                                        <p:attrNameLst>
                                          <p:attrName>ppt_y</p:attrName>
                                        </p:attrNameLst>
                                      </p:cBhvr>
                                      <p:tavLst>
                                        <p:tav tm="0">
                                          <p:val>
                                            <p:strVal val="#ppt_y"/>
                                          </p:val>
                                        </p:tav>
                                        <p:tav tm="100000">
                                          <p:val>
                                            <p:strVal val="#ppt_y"/>
                                          </p:val>
                                        </p:tav>
                                      </p:tavLst>
                                    </p:anim>
                                  </p:childTnLst>
                                </p:cTn>
                              </p:par>
                              <p:par>
                                <p:cTn id="25" presetID="10" presetClass="entr" presetSubtype="0" fill="hold" grpId="0" nodeType="withEffect">
                                  <p:stCondLst>
                                    <p:cond delay="1000"/>
                                  </p:stCondLst>
                                  <p:childTnLst>
                                    <p:set>
                                      <p:cBhvr>
                                        <p:cTn id="26" dur="1" fill="hold">
                                          <p:stCondLst>
                                            <p:cond delay="0"/>
                                          </p:stCondLst>
                                        </p:cTn>
                                        <p:tgtEl>
                                          <p:spTgt spid="2">
                                            <p:txEl>
                                              <p:pRg st="0" end="0"/>
                                            </p:txEl>
                                          </p:spTgt>
                                        </p:tgtEl>
                                        <p:attrNameLst>
                                          <p:attrName>style.visibility</p:attrName>
                                        </p:attrNameLst>
                                      </p:cBhvr>
                                      <p:to>
                                        <p:strVal val="visible"/>
                                      </p:to>
                                    </p:set>
                                    <p:animEffect transition="in" filter="fade">
                                      <p:cBhvr>
                                        <p:cTn id="27" dur="5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 grpId="0" build="p"/>
      <p:bldP spid="3"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0" y="1365842"/>
            <a:ext cx="14711362" cy="5696944"/>
            <a:chOff x="0" y="1322300"/>
            <a:chExt cx="14711362" cy="5696944"/>
          </a:xfrm>
        </p:grpSpPr>
        <p:sp>
          <p:nvSpPr>
            <p:cNvPr id="8" name="Rectangle 7"/>
            <p:cNvSpPr/>
            <p:nvPr/>
          </p:nvSpPr>
          <p:spPr bwMode="auto">
            <a:xfrm>
              <a:off x="0" y="1439862"/>
              <a:ext cx="12436475" cy="5257801"/>
            </a:xfrm>
            <a:prstGeom prst="rect">
              <a:avLst/>
            </a:pr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sp>
          <p:nvSpPr>
            <p:cNvPr id="9" name="TextBox 7"/>
            <p:cNvSpPr txBox="1"/>
            <p:nvPr/>
          </p:nvSpPr>
          <p:spPr>
            <a:xfrm>
              <a:off x="8047037" y="1322300"/>
              <a:ext cx="6664325" cy="5696944"/>
            </a:xfrm>
            <a:prstGeom prst="rect">
              <a:avLst/>
            </a:prstGeom>
            <a:noFill/>
          </p:spPr>
          <p:txBody>
            <a:bodyPr wrap="square" lIns="182880" tIns="146304" rIns="182880" bIns="146304" rtlCol="0">
              <a:spAutoFit/>
            </a:bodyPr>
            <a:lstStyle/>
            <a:p>
              <a:pPr defTabSz="182880"/>
              <a:r>
                <a:rPr lang="en-US" sz="1300" dirty="0">
                  <a:solidFill>
                    <a:srgbClr val="404040"/>
                  </a:solidFill>
                  <a:latin typeface="Consolas" panose="020B0609020204030204" pitchFamily="49" charset="0"/>
                  <a:cs typeface="Consolas" panose="020B0609020204030204" pitchFamily="49" charset="0"/>
                </a:rPr>
                <a:t>{</a:t>
              </a:r>
            </a:p>
            <a:p>
              <a:pPr defTabSz="182880"/>
              <a:r>
                <a:rPr lang="en-US" sz="1300" dirty="0">
                  <a:solidFill>
                    <a:srgbClr val="404040"/>
                  </a:solidFill>
                  <a:latin typeface="Consolas" panose="020B0609020204030204" pitchFamily="49" charset="0"/>
                  <a:cs typeface="Consolas" panose="020B0609020204030204" pitchFamily="49" charset="0"/>
                </a:rPr>
                <a:t>	“entities”: [</a:t>
              </a:r>
            </a:p>
            <a:p>
              <a:pPr defTabSz="182880"/>
              <a:r>
                <a:rPr lang="en-US" sz="1300" dirty="0">
                  <a:solidFill>
                    <a:srgbClr val="404040"/>
                  </a:solidFill>
                  <a:latin typeface="Consolas" panose="020B0609020204030204" pitchFamily="49" charset="0"/>
                  <a:cs typeface="Consolas" panose="020B0609020204030204" pitchFamily="49" charset="0"/>
                </a:rPr>
                <a:t>		{</a:t>
              </a:r>
            </a:p>
            <a:p>
              <a:pPr defTabSz="182880"/>
              <a:r>
                <a:rPr lang="en-US" sz="1300" dirty="0">
                  <a:solidFill>
                    <a:srgbClr val="404040"/>
                  </a:solidFill>
                  <a:latin typeface="Consolas" panose="020B0609020204030204" pitchFamily="49" charset="0"/>
                  <a:cs typeface="Consolas" panose="020B0609020204030204" pitchFamily="49" charset="0"/>
                </a:rPr>
                <a:t>			“entity”: “</a:t>
              </a:r>
              <a:r>
                <a:rPr lang="en-US" sz="1300" dirty="0" err="1">
                  <a:solidFill>
                    <a:srgbClr val="404040"/>
                  </a:solidFill>
                  <a:latin typeface="Consolas" panose="020B0609020204030204" pitchFamily="49" charset="0"/>
                  <a:cs typeface="Consolas" panose="020B0609020204030204" pitchFamily="49" charset="0"/>
                </a:rPr>
                <a:t>flight_delays</a:t>
              </a:r>
              <a:r>
                <a:rPr lang="en-US" sz="1300" dirty="0">
                  <a:solidFill>
                    <a:srgbClr val="404040"/>
                  </a:solidFill>
                  <a:latin typeface="Consolas" panose="020B0609020204030204" pitchFamily="49" charset="0"/>
                  <a:cs typeface="Consolas" panose="020B0609020204030204" pitchFamily="49" charset="0"/>
                </a:rPr>
                <a:t>”,</a:t>
              </a:r>
            </a:p>
            <a:p>
              <a:pPr defTabSz="182880"/>
              <a:r>
                <a:rPr lang="en-US" sz="1300" dirty="0">
                  <a:solidFill>
                    <a:srgbClr val="404040"/>
                  </a:solidFill>
                  <a:latin typeface="Consolas" panose="020B0609020204030204" pitchFamily="49" charset="0"/>
                  <a:cs typeface="Consolas" panose="020B0609020204030204" pitchFamily="49" charset="0"/>
                </a:rPr>
                <a:t>			“type”: “Topic”</a:t>
              </a:r>
            </a:p>
            <a:p>
              <a:pPr defTabSz="182880"/>
              <a:r>
                <a:rPr lang="en-US" sz="1300" dirty="0">
                  <a:solidFill>
                    <a:srgbClr val="404040"/>
                  </a:solidFill>
                  <a:latin typeface="Consolas" panose="020B0609020204030204" pitchFamily="49" charset="0"/>
                  <a:cs typeface="Consolas" panose="020B0609020204030204" pitchFamily="49" charset="0"/>
                </a:rPr>
                <a:t>		}</a:t>
              </a:r>
            </a:p>
            <a:p>
              <a:pPr defTabSz="182880"/>
              <a:r>
                <a:rPr lang="en-US" sz="1300" dirty="0">
                  <a:solidFill>
                    <a:srgbClr val="404040"/>
                  </a:solidFill>
                  <a:latin typeface="Consolas" panose="020B0609020204030204" pitchFamily="49" charset="0"/>
                  <a:cs typeface="Consolas" panose="020B0609020204030204" pitchFamily="49" charset="0"/>
                </a:rPr>
                <a:t>	],</a:t>
              </a:r>
            </a:p>
            <a:p>
              <a:pPr defTabSz="182880"/>
              <a:r>
                <a:rPr lang="en-US" sz="1300" dirty="0">
                  <a:solidFill>
                    <a:srgbClr val="404040"/>
                  </a:solidFill>
                  <a:latin typeface="Consolas" panose="020B0609020204030204" pitchFamily="49" charset="0"/>
                  <a:cs typeface="Consolas" panose="020B0609020204030204" pitchFamily="49" charset="0"/>
                </a:rPr>
                <a:t>	“intents”: [</a:t>
              </a:r>
            </a:p>
            <a:p>
              <a:pPr defTabSz="182880"/>
              <a:r>
                <a:rPr lang="en-US" sz="1300" dirty="0">
                  <a:solidFill>
                    <a:srgbClr val="404040"/>
                  </a:solidFill>
                  <a:latin typeface="Consolas" panose="020B0609020204030204" pitchFamily="49" charset="0"/>
                  <a:cs typeface="Consolas" panose="020B0609020204030204" pitchFamily="49" charset="0"/>
                </a:rPr>
                <a:t>		{</a:t>
              </a:r>
            </a:p>
            <a:p>
              <a:pPr defTabSz="182880"/>
              <a:r>
                <a:rPr lang="en-US" sz="1300" dirty="0">
                  <a:solidFill>
                    <a:srgbClr val="404040"/>
                  </a:solidFill>
                  <a:latin typeface="Consolas" panose="020B0609020204030204" pitchFamily="49" charset="0"/>
                  <a:cs typeface="Consolas" panose="020B0609020204030204" pitchFamily="49" charset="0"/>
                </a:rPr>
                <a:t>			“intent”: “</a:t>
              </a:r>
              <a:r>
                <a:rPr lang="en-US" sz="1300" dirty="0" err="1">
                  <a:solidFill>
                    <a:srgbClr val="404040"/>
                  </a:solidFill>
                  <a:latin typeface="Consolas" panose="020B0609020204030204" pitchFamily="49" charset="0"/>
                  <a:cs typeface="Consolas" panose="020B0609020204030204" pitchFamily="49" charset="0"/>
                </a:rPr>
                <a:t>FindNews</a:t>
              </a:r>
              <a:r>
                <a:rPr lang="en-US" sz="1300" dirty="0">
                  <a:solidFill>
                    <a:srgbClr val="404040"/>
                  </a:solidFill>
                  <a:latin typeface="Consolas" panose="020B0609020204030204" pitchFamily="49" charset="0"/>
                  <a:cs typeface="Consolas" panose="020B0609020204030204" pitchFamily="49" charset="0"/>
                </a:rPr>
                <a:t>”,</a:t>
              </a:r>
            </a:p>
            <a:p>
              <a:pPr defTabSz="182880"/>
              <a:r>
                <a:rPr lang="en-US" sz="1300" dirty="0">
                  <a:solidFill>
                    <a:srgbClr val="404040"/>
                  </a:solidFill>
                  <a:latin typeface="Consolas" panose="020B0609020204030204" pitchFamily="49" charset="0"/>
                  <a:cs typeface="Consolas" panose="020B0609020204030204" pitchFamily="49" charset="0"/>
                </a:rPr>
                <a:t>			“score”: 0.99853384</a:t>
              </a:r>
            </a:p>
            <a:p>
              <a:pPr defTabSz="182880"/>
              <a:r>
                <a:rPr lang="en-US" sz="1300" dirty="0">
                  <a:solidFill>
                    <a:srgbClr val="404040"/>
                  </a:solidFill>
                  <a:latin typeface="Consolas" panose="020B0609020204030204" pitchFamily="49" charset="0"/>
                  <a:cs typeface="Consolas" panose="020B0609020204030204" pitchFamily="49" charset="0"/>
                </a:rPr>
                <a:t>		},</a:t>
              </a:r>
            </a:p>
            <a:p>
              <a:pPr defTabSz="182880"/>
              <a:r>
                <a:rPr lang="en-US" sz="1300" dirty="0">
                  <a:solidFill>
                    <a:srgbClr val="404040"/>
                  </a:solidFill>
                  <a:latin typeface="Consolas" panose="020B0609020204030204" pitchFamily="49" charset="0"/>
                  <a:cs typeface="Consolas" panose="020B0609020204030204" pitchFamily="49" charset="0"/>
                </a:rPr>
                <a:t>		{</a:t>
              </a:r>
            </a:p>
            <a:p>
              <a:pPr defTabSz="182880"/>
              <a:r>
                <a:rPr lang="en-US" sz="1300" dirty="0">
                  <a:solidFill>
                    <a:srgbClr val="404040"/>
                  </a:solidFill>
                  <a:latin typeface="Consolas" panose="020B0609020204030204" pitchFamily="49" charset="0"/>
                  <a:cs typeface="Consolas" panose="020B0609020204030204" pitchFamily="49" charset="0"/>
                </a:rPr>
                <a:t>			“intent”: “None”,</a:t>
              </a:r>
            </a:p>
            <a:p>
              <a:pPr defTabSz="182880"/>
              <a:r>
                <a:rPr lang="en-US" sz="1300" dirty="0">
                  <a:solidFill>
                    <a:srgbClr val="404040"/>
                  </a:solidFill>
                  <a:latin typeface="Consolas" panose="020B0609020204030204" pitchFamily="49" charset="0"/>
                  <a:cs typeface="Consolas" panose="020B0609020204030204" pitchFamily="49" charset="0"/>
                </a:rPr>
                <a:t>			“score”: 0.07289317</a:t>
              </a:r>
            </a:p>
            <a:p>
              <a:pPr defTabSz="182880"/>
              <a:r>
                <a:rPr lang="en-US" sz="1300" dirty="0">
                  <a:solidFill>
                    <a:srgbClr val="404040"/>
                  </a:solidFill>
                  <a:latin typeface="Consolas" panose="020B0609020204030204" pitchFamily="49" charset="0"/>
                  <a:cs typeface="Consolas" panose="020B0609020204030204" pitchFamily="49" charset="0"/>
                </a:rPr>
                <a:t>		},</a:t>
              </a:r>
            </a:p>
            <a:p>
              <a:pPr defTabSz="182880"/>
              <a:r>
                <a:rPr lang="en-US" sz="1300" dirty="0">
                  <a:solidFill>
                    <a:srgbClr val="404040"/>
                  </a:solidFill>
                  <a:latin typeface="Consolas" panose="020B0609020204030204" pitchFamily="49" charset="0"/>
                  <a:cs typeface="Consolas" panose="020B0609020204030204" pitchFamily="49" charset="0"/>
                </a:rPr>
                <a:t>		{</a:t>
              </a:r>
            </a:p>
            <a:p>
              <a:pPr defTabSz="182880"/>
              <a:r>
                <a:rPr lang="en-US" sz="1300" dirty="0">
                  <a:solidFill>
                    <a:srgbClr val="404040"/>
                  </a:solidFill>
                  <a:latin typeface="Consolas" panose="020B0609020204030204" pitchFamily="49" charset="0"/>
                  <a:cs typeface="Consolas" panose="020B0609020204030204" pitchFamily="49" charset="0"/>
                </a:rPr>
                <a:t>			“intent”: “</a:t>
              </a:r>
              <a:r>
                <a:rPr lang="en-US" sz="1300" dirty="0" err="1">
                  <a:solidFill>
                    <a:srgbClr val="404040"/>
                  </a:solidFill>
                  <a:latin typeface="Consolas" panose="020B0609020204030204" pitchFamily="49" charset="0"/>
                  <a:cs typeface="Consolas" panose="020B0609020204030204" pitchFamily="49" charset="0"/>
                </a:rPr>
                <a:t>ReadNews</a:t>
              </a:r>
              <a:r>
                <a:rPr lang="en-US" sz="1300" dirty="0">
                  <a:solidFill>
                    <a:srgbClr val="404040"/>
                  </a:solidFill>
                  <a:latin typeface="Consolas" panose="020B0609020204030204" pitchFamily="49" charset="0"/>
                  <a:cs typeface="Consolas" panose="020B0609020204030204" pitchFamily="49" charset="0"/>
                </a:rPr>
                <a:t>”,</a:t>
              </a:r>
            </a:p>
            <a:p>
              <a:pPr defTabSz="182880"/>
              <a:r>
                <a:rPr lang="en-US" sz="1300" dirty="0">
                  <a:solidFill>
                    <a:srgbClr val="404040"/>
                  </a:solidFill>
                  <a:latin typeface="Consolas" panose="020B0609020204030204" pitchFamily="49" charset="0"/>
                  <a:cs typeface="Consolas" panose="020B0609020204030204" pitchFamily="49" charset="0"/>
                </a:rPr>
                <a:t>			“score”: 0.0167122427</a:t>
              </a:r>
            </a:p>
            <a:p>
              <a:pPr defTabSz="182880"/>
              <a:r>
                <a:rPr lang="en-US" sz="1300" dirty="0">
                  <a:solidFill>
                    <a:srgbClr val="404040"/>
                  </a:solidFill>
                  <a:latin typeface="Consolas" panose="020B0609020204030204" pitchFamily="49" charset="0"/>
                  <a:cs typeface="Consolas" panose="020B0609020204030204" pitchFamily="49" charset="0"/>
                </a:rPr>
                <a:t>		},</a:t>
              </a:r>
            </a:p>
            <a:p>
              <a:pPr defTabSz="182880"/>
              <a:r>
                <a:rPr lang="en-US" sz="1300" dirty="0">
                  <a:solidFill>
                    <a:srgbClr val="404040"/>
                  </a:solidFill>
                  <a:latin typeface="Consolas" panose="020B0609020204030204" pitchFamily="49" charset="0"/>
                  <a:cs typeface="Consolas" panose="020B0609020204030204" pitchFamily="49" charset="0"/>
                </a:rPr>
                <a:t>		{</a:t>
              </a:r>
            </a:p>
            <a:p>
              <a:pPr defTabSz="182880"/>
              <a:r>
                <a:rPr lang="en-US" sz="1300" dirty="0">
                  <a:solidFill>
                    <a:srgbClr val="404040"/>
                  </a:solidFill>
                  <a:latin typeface="Consolas" panose="020B0609020204030204" pitchFamily="49" charset="0"/>
                  <a:cs typeface="Consolas" panose="020B0609020204030204" pitchFamily="49" charset="0"/>
                </a:rPr>
                <a:t>			“intent”: “</a:t>
              </a:r>
              <a:r>
                <a:rPr lang="en-US" sz="1300" dirty="0" err="1">
                  <a:solidFill>
                    <a:srgbClr val="404040"/>
                  </a:solidFill>
                  <a:latin typeface="Consolas" panose="020B0609020204030204" pitchFamily="49" charset="0"/>
                  <a:cs typeface="Consolas" panose="020B0609020204030204" pitchFamily="49" charset="0"/>
                </a:rPr>
                <a:t>ShareNews</a:t>
              </a:r>
              <a:r>
                <a:rPr lang="en-US" sz="1300" dirty="0">
                  <a:solidFill>
                    <a:srgbClr val="404040"/>
                  </a:solidFill>
                  <a:latin typeface="Consolas" panose="020B0609020204030204" pitchFamily="49" charset="0"/>
                  <a:cs typeface="Consolas" panose="020B0609020204030204" pitchFamily="49" charset="0"/>
                </a:rPr>
                <a:t>”,</a:t>
              </a:r>
            </a:p>
            <a:p>
              <a:pPr defTabSz="182880"/>
              <a:r>
                <a:rPr lang="en-US" sz="1300" dirty="0">
                  <a:solidFill>
                    <a:srgbClr val="404040"/>
                  </a:solidFill>
                  <a:latin typeface="Consolas" panose="020B0609020204030204" pitchFamily="49" charset="0"/>
                  <a:cs typeface="Consolas" panose="020B0609020204030204" pitchFamily="49" charset="0"/>
                </a:rPr>
                <a:t>			“score”: 1.0919299E-06</a:t>
              </a:r>
            </a:p>
            <a:p>
              <a:pPr defTabSz="182880"/>
              <a:r>
                <a:rPr lang="en-US" sz="1300" dirty="0">
                  <a:solidFill>
                    <a:srgbClr val="404040"/>
                  </a:solidFill>
                  <a:latin typeface="Consolas" panose="020B0609020204030204" pitchFamily="49" charset="0"/>
                  <a:cs typeface="Consolas" panose="020B0609020204030204" pitchFamily="49" charset="0"/>
                </a:rPr>
                <a:t>		}</a:t>
              </a:r>
            </a:p>
            <a:p>
              <a:pPr defTabSz="182880"/>
              <a:r>
                <a:rPr lang="en-US" sz="1300" dirty="0">
                  <a:solidFill>
                    <a:srgbClr val="404040"/>
                  </a:solidFill>
                  <a:latin typeface="Consolas" panose="020B0609020204030204" pitchFamily="49" charset="0"/>
                  <a:cs typeface="Consolas" panose="020B0609020204030204" pitchFamily="49" charset="0"/>
                </a:rPr>
                <a:t>	]</a:t>
              </a:r>
            </a:p>
            <a:p>
              <a:pPr defTabSz="182880"/>
              <a:r>
                <a:rPr lang="en-US" sz="1300" dirty="0">
                  <a:solidFill>
                    <a:srgbClr val="404040"/>
                  </a:solidFill>
                  <a:latin typeface="Consolas" panose="020B0609020204030204" pitchFamily="49" charset="0"/>
                  <a:cs typeface="Consolas" panose="020B0609020204030204" pitchFamily="49" charset="0"/>
                </a:rPr>
                <a:t>}</a:t>
              </a:r>
            </a:p>
            <a:p>
              <a:endParaRPr lang="en-US" sz="1300" dirty="0">
                <a:solidFill>
                  <a:srgbClr val="404040"/>
                </a:solidFill>
              </a:endParaRPr>
            </a:p>
          </p:txBody>
        </p:sp>
      </p:grpSp>
      <p:sp>
        <p:nvSpPr>
          <p:cNvPr id="10" name="Chevron 9"/>
          <p:cNvSpPr/>
          <p:nvPr/>
        </p:nvSpPr>
        <p:spPr bwMode="auto">
          <a:xfrm>
            <a:off x="4541837" y="1483404"/>
            <a:ext cx="2743200" cy="5257801"/>
          </a:xfrm>
          <a:prstGeom prst="chevron">
            <a:avLst>
              <a:gd name="adj" fmla="val 42593"/>
            </a:avLst>
          </a:prstGeom>
          <a:solidFill>
            <a:srgbClr val="D7D7D7"/>
          </a:solidFill>
          <a:ln w="9525" cap="flat" cmpd="sng" algn="ctr">
            <a:noFill/>
            <a:prstDash val="solid"/>
          </a:ln>
          <a:effectLst/>
        </p:spPr>
        <p:txBody>
          <a:bodyPr lIns="121725" tIns="60862" rIns="121725" bIns="60862" rtlCol="0" anchor="ctr"/>
          <a:lstStyle/>
          <a:p>
            <a:pPr defTabSz="914400"/>
            <a:endParaRPr lang="en-US" sz="1400" kern="0" dirty="0">
              <a:solidFill>
                <a:srgbClr val="FFFFFF"/>
              </a:solidFill>
            </a:endParaRPr>
          </a:p>
        </p:txBody>
      </p:sp>
      <p:grpSp>
        <p:nvGrpSpPr>
          <p:cNvPr id="2" name="Group 1"/>
          <p:cNvGrpSpPr/>
          <p:nvPr/>
        </p:nvGrpSpPr>
        <p:grpSpPr>
          <a:xfrm>
            <a:off x="-1" y="1483404"/>
            <a:ext cx="6218238" cy="5257801"/>
            <a:chOff x="-1" y="1439862"/>
            <a:chExt cx="6218238" cy="5257801"/>
          </a:xfrm>
        </p:grpSpPr>
        <p:grpSp>
          <p:nvGrpSpPr>
            <p:cNvPr id="12" name="Group 11"/>
            <p:cNvGrpSpPr/>
            <p:nvPr/>
          </p:nvGrpSpPr>
          <p:grpSpPr>
            <a:xfrm>
              <a:off x="-1" y="1439862"/>
              <a:ext cx="6218238" cy="5257801"/>
              <a:chOff x="-1" y="1439862"/>
              <a:chExt cx="6218238" cy="5257801"/>
            </a:xfrm>
          </p:grpSpPr>
          <p:sp>
            <p:nvSpPr>
              <p:cNvPr id="14" name="Pentagon 13"/>
              <p:cNvSpPr/>
              <p:nvPr/>
            </p:nvSpPr>
            <p:spPr bwMode="auto">
              <a:xfrm>
                <a:off x="-1" y="1439862"/>
                <a:ext cx="6218238" cy="5257801"/>
              </a:xfrm>
              <a:prstGeom prst="homePlate">
                <a:avLst>
                  <a:gd name="adj" fmla="val 22388"/>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15" name="Oval Callout 6"/>
              <p:cNvSpPr/>
              <p:nvPr/>
            </p:nvSpPr>
            <p:spPr bwMode="auto">
              <a:xfrm>
                <a:off x="1874837" y="2470547"/>
                <a:ext cx="3399705" cy="1483916"/>
              </a:xfrm>
              <a:prstGeom prst="wedgeEllipseCallout">
                <a:avLst>
                  <a:gd name="adj1" fmla="val -44310"/>
                  <a:gd name="adj2" fmla="val 50709"/>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0" tIns="0" rIns="0" bIns="0" rtlCol="0" anchor="ctr" anchorCtr="0"/>
              <a:lstStyle/>
              <a:p>
                <a:pPr algn="ctr" defTabSz="932406">
                  <a:lnSpc>
                    <a:spcPts val="2400"/>
                  </a:lnSpc>
                </a:pPr>
                <a:r>
                  <a:rPr lang="en-US" sz="2800" dirty="0">
                    <a:gradFill>
                      <a:gsLst>
                        <a:gs pos="0">
                          <a:srgbClr val="404040"/>
                        </a:gs>
                        <a:gs pos="100000">
                          <a:srgbClr val="404040"/>
                        </a:gs>
                      </a:gsLst>
                      <a:lin ang="5400000" scaled="0"/>
                    </a:gradFill>
                    <a:ea typeface="Segoe UI" pitchFamily="34" charset="0"/>
                    <a:cs typeface="Segoe UI" pitchFamily="34" charset="0"/>
                  </a:rPr>
                  <a:t>“News about flight delays”</a:t>
                </a:r>
              </a:p>
            </p:txBody>
          </p:sp>
        </p:grpSp>
        <p:sp>
          <p:nvSpPr>
            <p:cNvPr id="13" name="Freeform 12"/>
            <p:cNvSpPr>
              <a:spLocks noChangeAspect="1"/>
            </p:cNvSpPr>
            <p:nvPr/>
          </p:nvSpPr>
          <p:spPr bwMode="auto">
            <a:xfrm>
              <a:off x="274637" y="3977119"/>
              <a:ext cx="2590799" cy="2720544"/>
            </a:xfrm>
            <a:custGeom>
              <a:avLst/>
              <a:gdLst>
                <a:gd name="T0" fmla="*/ 26 w 997"/>
                <a:gd name="T1" fmla="*/ 1048 h 1048"/>
                <a:gd name="T2" fmla="*/ 123 w 997"/>
                <a:gd name="T3" fmla="*/ 725 h 1048"/>
                <a:gd name="T4" fmla="*/ 272 w 997"/>
                <a:gd name="T5" fmla="*/ 673 h 1048"/>
                <a:gd name="T6" fmla="*/ 382 w 997"/>
                <a:gd name="T7" fmla="*/ 621 h 1048"/>
                <a:gd name="T8" fmla="*/ 395 w 997"/>
                <a:gd name="T9" fmla="*/ 537 h 1048"/>
                <a:gd name="T10" fmla="*/ 343 w 997"/>
                <a:gd name="T11" fmla="*/ 408 h 1048"/>
                <a:gd name="T12" fmla="*/ 311 w 997"/>
                <a:gd name="T13" fmla="*/ 356 h 1048"/>
                <a:gd name="T14" fmla="*/ 324 w 997"/>
                <a:gd name="T15" fmla="*/ 278 h 1048"/>
                <a:gd name="T16" fmla="*/ 317 w 997"/>
                <a:gd name="T17" fmla="*/ 233 h 1048"/>
                <a:gd name="T18" fmla="*/ 376 w 997"/>
                <a:gd name="T19" fmla="*/ 84 h 1048"/>
                <a:gd name="T20" fmla="*/ 460 w 997"/>
                <a:gd name="T21" fmla="*/ 26 h 1048"/>
                <a:gd name="T22" fmla="*/ 453 w 997"/>
                <a:gd name="T23" fmla="*/ 58 h 1048"/>
                <a:gd name="T24" fmla="*/ 512 w 997"/>
                <a:gd name="T25" fmla="*/ 0 h 1048"/>
                <a:gd name="T26" fmla="*/ 512 w 997"/>
                <a:gd name="T27" fmla="*/ 13 h 1048"/>
                <a:gd name="T28" fmla="*/ 518 w 997"/>
                <a:gd name="T29" fmla="*/ 46 h 1048"/>
                <a:gd name="T30" fmla="*/ 518 w 997"/>
                <a:gd name="T31" fmla="*/ 46 h 1048"/>
                <a:gd name="T32" fmla="*/ 518 w 997"/>
                <a:gd name="T33" fmla="*/ 33 h 1048"/>
                <a:gd name="T34" fmla="*/ 563 w 997"/>
                <a:gd name="T35" fmla="*/ 46 h 1048"/>
                <a:gd name="T36" fmla="*/ 622 w 997"/>
                <a:gd name="T37" fmla="*/ 84 h 1048"/>
                <a:gd name="T38" fmla="*/ 680 w 997"/>
                <a:gd name="T39" fmla="*/ 220 h 1048"/>
                <a:gd name="T40" fmla="*/ 680 w 997"/>
                <a:gd name="T41" fmla="*/ 278 h 1048"/>
                <a:gd name="T42" fmla="*/ 699 w 997"/>
                <a:gd name="T43" fmla="*/ 356 h 1048"/>
                <a:gd name="T44" fmla="*/ 674 w 997"/>
                <a:gd name="T45" fmla="*/ 395 h 1048"/>
                <a:gd name="T46" fmla="*/ 602 w 997"/>
                <a:gd name="T47" fmla="*/ 537 h 1048"/>
                <a:gd name="T48" fmla="*/ 615 w 997"/>
                <a:gd name="T49" fmla="*/ 621 h 1048"/>
                <a:gd name="T50" fmla="*/ 615 w 997"/>
                <a:gd name="T51" fmla="*/ 621 h 1048"/>
                <a:gd name="T52" fmla="*/ 725 w 997"/>
                <a:gd name="T53" fmla="*/ 673 h 1048"/>
                <a:gd name="T54" fmla="*/ 874 w 997"/>
                <a:gd name="T55" fmla="*/ 725 h 1048"/>
                <a:gd name="T56" fmla="*/ 971 w 997"/>
                <a:gd name="T57" fmla="*/ 1048 h 1048"/>
                <a:gd name="T58" fmla="*/ 26 w 997"/>
                <a:gd name="T59" fmla="*/ 1048 h 1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97" h="1048">
                  <a:moveTo>
                    <a:pt x="26" y="1048"/>
                  </a:moveTo>
                  <a:cubicBezTo>
                    <a:pt x="26" y="1048"/>
                    <a:pt x="0" y="789"/>
                    <a:pt x="123" y="725"/>
                  </a:cubicBezTo>
                  <a:cubicBezTo>
                    <a:pt x="201" y="686"/>
                    <a:pt x="175" y="712"/>
                    <a:pt x="272" y="673"/>
                  </a:cubicBezTo>
                  <a:cubicBezTo>
                    <a:pt x="337" y="641"/>
                    <a:pt x="369" y="621"/>
                    <a:pt x="382" y="621"/>
                  </a:cubicBezTo>
                  <a:cubicBezTo>
                    <a:pt x="382" y="608"/>
                    <a:pt x="395" y="537"/>
                    <a:pt x="395" y="537"/>
                  </a:cubicBezTo>
                  <a:cubicBezTo>
                    <a:pt x="395" y="537"/>
                    <a:pt x="356" y="485"/>
                    <a:pt x="343" y="408"/>
                  </a:cubicBezTo>
                  <a:cubicBezTo>
                    <a:pt x="343" y="408"/>
                    <a:pt x="311" y="414"/>
                    <a:pt x="311" y="356"/>
                  </a:cubicBezTo>
                  <a:cubicBezTo>
                    <a:pt x="311" y="311"/>
                    <a:pt x="291" y="291"/>
                    <a:pt x="324" y="278"/>
                  </a:cubicBezTo>
                  <a:cubicBezTo>
                    <a:pt x="324" y="278"/>
                    <a:pt x="317" y="259"/>
                    <a:pt x="317" y="233"/>
                  </a:cubicBezTo>
                  <a:cubicBezTo>
                    <a:pt x="317" y="194"/>
                    <a:pt x="304" y="130"/>
                    <a:pt x="376" y="84"/>
                  </a:cubicBezTo>
                  <a:cubicBezTo>
                    <a:pt x="453" y="33"/>
                    <a:pt x="460" y="26"/>
                    <a:pt x="460" y="26"/>
                  </a:cubicBezTo>
                  <a:cubicBezTo>
                    <a:pt x="460" y="26"/>
                    <a:pt x="460" y="26"/>
                    <a:pt x="453" y="58"/>
                  </a:cubicBezTo>
                  <a:cubicBezTo>
                    <a:pt x="453" y="58"/>
                    <a:pt x="479" y="26"/>
                    <a:pt x="512" y="0"/>
                  </a:cubicBezTo>
                  <a:cubicBezTo>
                    <a:pt x="512" y="0"/>
                    <a:pt x="512" y="0"/>
                    <a:pt x="512" y="13"/>
                  </a:cubicBezTo>
                  <a:cubicBezTo>
                    <a:pt x="512" y="20"/>
                    <a:pt x="512" y="39"/>
                    <a:pt x="518" y="46"/>
                  </a:cubicBezTo>
                  <a:cubicBezTo>
                    <a:pt x="518" y="46"/>
                    <a:pt x="518" y="46"/>
                    <a:pt x="518" y="46"/>
                  </a:cubicBezTo>
                  <a:cubicBezTo>
                    <a:pt x="518" y="46"/>
                    <a:pt x="518" y="46"/>
                    <a:pt x="518" y="33"/>
                  </a:cubicBezTo>
                  <a:cubicBezTo>
                    <a:pt x="518" y="33"/>
                    <a:pt x="544" y="39"/>
                    <a:pt x="563" y="46"/>
                  </a:cubicBezTo>
                  <a:cubicBezTo>
                    <a:pt x="563" y="46"/>
                    <a:pt x="609" y="78"/>
                    <a:pt x="622" y="84"/>
                  </a:cubicBezTo>
                  <a:cubicBezTo>
                    <a:pt x="693" y="130"/>
                    <a:pt x="680" y="181"/>
                    <a:pt x="680" y="220"/>
                  </a:cubicBezTo>
                  <a:cubicBezTo>
                    <a:pt x="680" y="253"/>
                    <a:pt x="680" y="278"/>
                    <a:pt x="680" y="278"/>
                  </a:cubicBezTo>
                  <a:cubicBezTo>
                    <a:pt x="706" y="291"/>
                    <a:pt x="699" y="311"/>
                    <a:pt x="699" y="356"/>
                  </a:cubicBezTo>
                  <a:cubicBezTo>
                    <a:pt x="699" y="414"/>
                    <a:pt x="674" y="395"/>
                    <a:pt x="674" y="395"/>
                  </a:cubicBezTo>
                  <a:cubicBezTo>
                    <a:pt x="661" y="492"/>
                    <a:pt x="602" y="537"/>
                    <a:pt x="602" y="537"/>
                  </a:cubicBezTo>
                  <a:cubicBezTo>
                    <a:pt x="602" y="537"/>
                    <a:pt x="615" y="608"/>
                    <a:pt x="615" y="621"/>
                  </a:cubicBezTo>
                  <a:cubicBezTo>
                    <a:pt x="615" y="621"/>
                    <a:pt x="615" y="621"/>
                    <a:pt x="615" y="621"/>
                  </a:cubicBezTo>
                  <a:cubicBezTo>
                    <a:pt x="628" y="621"/>
                    <a:pt x="661" y="641"/>
                    <a:pt x="725" y="673"/>
                  </a:cubicBezTo>
                  <a:cubicBezTo>
                    <a:pt x="822" y="712"/>
                    <a:pt x="797" y="686"/>
                    <a:pt x="874" y="725"/>
                  </a:cubicBezTo>
                  <a:cubicBezTo>
                    <a:pt x="997" y="789"/>
                    <a:pt x="971" y="1048"/>
                    <a:pt x="971" y="1048"/>
                  </a:cubicBezTo>
                  <a:lnTo>
                    <a:pt x="26" y="1048"/>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algn="just" defTabSz="914363"/>
              <a:endParaRPr lang="en-US">
                <a:solidFill>
                  <a:srgbClr val="FFFFFF"/>
                </a:solidFill>
              </a:endParaRPr>
            </a:p>
          </p:txBody>
        </p:sp>
      </p:grpSp>
      <p:sp>
        <p:nvSpPr>
          <p:cNvPr id="19" name="Title 7"/>
          <p:cNvSpPr txBox="1">
            <a:spLocks/>
          </p:cNvSpPr>
          <p:nvPr/>
        </p:nvSpPr>
        <p:spPr>
          <a:xfrm>
            <a:off x="1538288" y="295275"/>
            <a:ext cx="10593387" cy="917575"/>
          </a:xfrm>
          <a:prstGeom prst="rect">
            <a:avLst/>
          </a:prstGeom>
        </p:spPr>
        <p:txBody>
          <a:bodyPr vert="horz" wrap="square" lIns="146304" tIns="91440" rIns="146304" bIns="91440"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a:gradFill>
                  <a:gsLst>
                    <a:gs pos="1250">
                      <a:srgbClr val="404040"/>
                    </a:gs>
                    <a:gs pos="100000">
                      <a:srgbClr val="404040"/>
                    </a:gs>
                  </a:gsLst>
                  <a:lin ang="5400000" scaled="0"/>
                </a:gradFill>
              </a:rPr>
              <a:t>Language Understanding Models</a:t>
            </a:r>
          </a:p>
        </p:txBody>
      </p:sp>
      <p:grpSp>
        <p:nvGrpSpPr>
          <p:cNvPr id="25" name="Group 24"/>
          <p:cNvGrpSpPr/>
          <p:nvPr/>
        </p:nvGrpSpPr>
        <p:grpSpPr>
          <a:xfrm>
            <a:off x="-355601" y="301625"/>
            <a:ext cx="1849438" cy="917575"/>
            <a:chOff x="-355601" y="301625"/>
            <a:chExt cx="1849438" cy="917575"/>
          </a:xfrm>
        </p:grpSpPr>
        <p:sp>
          <p:nvSpPr>
            <p:cNvPr id="17" name="Freeform 5"/>
            <p:cNvSpPr>
              <a:spLocks/>
            </p:cNvSpPr>
            <p:nvPr/>
          </p:nvSpPr>
          <p:spPr bwMode="auto">
            <a:xfrm>
              <a:off x="-355601" y="301625"/>
              <a:ext cx="1849438" cy="917575"/>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rgbClr val="01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pic>
          <p:nvPicPr>
            <p:cNvPr id="24" name="Picture 23" descr="Screen Clipping"/>
            <p:cNvPicPr>
              <a:picLocks noChangeAspect="1"/>
            </p:cNvPicPr>
            <p:nvPr/>
          </p:nvPicPr>
          <p:blipFill rotWithShape="1">
            <a:blip r:embed="rId3">
              <a:extLst>
                <a:ext uri="{28A0092B-C50C-407E-A947-70E740481C1C}">
                  <a14:useLocalDpi xmlns:a14="http://schemas.microsoft.com/office/drawing/2010/main" val="0"/>
                </a:ext>
              </a:extLst>
            </a:blip>
            <a:srcRect r="6805" b="11152"/>
            <a:stretch/>
          </p:blipFill>
          <p:spPr>
            <a:xfrm>
              <a:off x="217489" y="478673"/>
              <a:ext cx="965199" cy="508805"/>
            </a:xfrm>
            <a:prstGeom prst="rect">
              <a:avLst/>
            </a:prstGeom>
          </p:spPr>
        </p:pic>
      </p:grpSp>
    </p:spTree>
    <p:extLst>
      <p:ext uri="{BB962C8B-B14F-4D97-AF65-F5344CB8AC3E}">
        <p14:creationId xmlns:p14="http://schemas.microsoft.com/office/powerpoint/2010/main" val="2827229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42" presetClass="path" presetSubtype="0" decel="100000" fill="hold" grpId="1" nodeType="withEffect">
                                  <p:stCondLst>
                                    <p:cond delay="250"/>
                                  </p:stCondLst>
                                  <p:childTnLst>
                                    <p:animMotion origin="layout" path="M 0.01519 0.00045 L 2.30023E-6 2.46482E-6 " pathEditMode="relative" rAng="0" ptsTypes="AA">
                                      <p:cBhvr>
                                        <p:cTn id="9" dur="500" fill="hold"/>
                                        <p:tgtEl>
                                          <p:spTgt spid="19"/>
                                        </p:tgtEl>
                                        <p:attrNameLst>
                                          <p:attrName>ppt_x</p:attrName>
                                          <p:attrName>ppt_y</p:attrName>
                                        </p:attrNameLst>
                                      </p:cBhvr>
                                      <p:rCtr x="-76600" y="-2300"/>
                                    </p:animMotion>
                                  </p:childTnLst>
                                </p:cTn>
                              </p:par>
                              <p:par>
                                <p:cTn id="10" presetID="2" presetClass="entr" presetSubtype="8" decel="100000" fill="hold" nodeType="withEffect">
                                  <p:stCondLst>
                                    <p:cond delay="0"/>
                                  </p:stCondLst>
                                  <p:childTnLst>
                                    <p:set>
                                      <p:cBhvr>
                                        <p:cTn id="11" dur="1" fill="hold">
                                          <p:stCondLst>
                                            <p:cond delay="0"/>
                                          </p:stCondLst>
                                        </p:cTn>
                                        <p:tgtEl>
                                          <p:spTgt spid="25"/>
                                        </p:tgtEl>
                                        <p:attrNameLst>
                                          <p:attrName>style.visibility</p:attrName>
                                        </p:attrNameLst>
                                      </p:cBhvr>
                                      <p:to>
                                        <p:strVal val="visible"/>
                                      </p:to>
                                    </p:set>
                                    <p:anim calcmode="lin" valueType="num">
                                      <p:cBhvr additive="base">
                                        <p:cTn id="12" dur="500" fill="hold"/>
                                        <p:tgtEl>
                                          <p:spTgt spid="25"/>
                                        </p:tgtEl>
                                        <p:attrNameLst>
                                          <p:attrName>ppt_x</p:attrName>
                                        </p:attrNameLst>
                                      </p:cBhvr>
                                      <p:tavLst>
                                        <p:tav tm="0">
                                          <p:val>
                                            <p:strVal val="0-#ppt_w/2"/>
                                          </p:val>
                                        </p:tav>
                                        <p:tav tm="100000">
                                          <p:val>
                                            <p:strVal val="#ppt_x"/>
                                          </p:val>
                                        </p:tav>
                                      </p:tavLst>
                                    </p:anim>
                                    <p:anim calcmode="lin" valueType="num">
                                      <p:cBhvr additive="base">
                                        <p:cTn id="13" dur="500" fill="hold"/>
                                        <p:tgtEl>
                                          <p:spTgt spid="25"/>
                                        </p:tgtEl>
                                        <p:attrNameLst>
                                          <p:attrName>ppt_y</p:attrName>
                                        </p:attrNameLst>
                                      </p:cBhvr>
                                      <p:tavLst>
                                        <p:tav tm="0">
                                          <p:val>
                                            <p:strVal val="#ppt_y"/>
                                          </p:val>
                                        </p:tav>
                                        <p:tav tm="100000">
                                          <p:val>
                                            <p:strVal val="#ppt_y"/>
                                          </p:val>
                                        </p:tav>
                                      </p:tavLst>
                                    </p:anim>
                                  </p:childTnLst>
                                </p:cTn>
                              </p:par>
                            </p:childTnLst>
                          </p:cTn>
                        </p:par>
                        <p:par>
                          <p:cTn id="14" fill="hold">
                            <p:stCondLst>
                              <p:cond delay="750"/>
                            </p:stCondLst>
                            <p:childTnLst>
                              <p:par>
                                <p:cTn id="15" presetID="2" presetClass="entr" presetSubtype="8" decel="100000" fill="hold" nodeType="after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additive="base">
                                        <p:cTn id="17" dur="500" fill="hold"/>
                                        <p:tgtEl>
                                          <p:spTgt spid="2"/>
                                        </p:tgtEl>
                                        <p:attrNameLst>
                                          <p:attrName>ppt_x</p:attrName>
                                        </p:attrNameLst>
                                      </p:cBhvr>
                                      <p:tavLst>
                                        <p:tav tm="0">
                                          <p:val>
                                            <p:strVal val="0-#ppt_w/2"/>
                                          </p:val>
                                        </p:tav>
                                        <p:tav tm="100000">
                                          <p:val>
                                            <p:strVal val="#ppt_x"/>
                                          </p:val>
                                        </p:tav>
                                      </p:tavLst>
                                    </p:anim>
                                    <p:anim calcmode="lin" valueType="num">
                                      <p:cBhvr additive="base">
                                        <p:cTn id="18" dur="500" fill="hold"/>
                                        <p:tgtEl>
                                          <p:spTgt spid="2"/>
                                        </p:tgtEl>
                                        <p:attrNameLst>
                                          <p:attrName>ppt_y</p:attrName>
                                        </p:attrNameLst>
                                      </p:cBhvr>
                                      <p:tavLst>
                                        <p:tav tm="0">
                                          <p:val>
                                            <p:strVal val="#ppt_y"/>
                                          </p:val>
                                        </p:tav>
                                        <p:tav tm="100000">
                                          <p:val>
                                            <p:strVal val="#ppt_y"/>
                                          </p:val>
                                        </p:tav>
                                      </p:tavLst>
                                    </p:anim>
                                  </p:childTnLst>
                                </p:cTn>
                              </p:par>
                              <p:par>
                                <p:cTn id="19" presetID="2" presetClass="entr" presetSubtype="8" decel="10000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anim calcmode="lin" valueType="num">
                                      <p:cBhvr additive="base">
                                        <p:cTn id="21" dur="500" fill="hold"/>
                                        <p:tgtEl>
                                          <p:spTgt spid="10"/>
                                        </p:tgtEl>
                                        <p:attrNameLst>
                                          <p:attrName>ppt_x</p:attrName>
                                        </p:attrNameLst>
                                      </p:cBhvr>
                                      <p:tavLst>
                                        <p:tav tm="0">
                                          <p:val>
                                            <p:strVal val="0-#ppt_w/2"/>
                                          </p:val>
                                        </p:tav>
                                        <p:tav tm="100000">
                                          <p:val>
                                            <p:strVal val="#ppt_x"/>
                                          </p:val>
                                        </p:tav>
                                      </p:tavLst>
                                    </p:anim>
                                    <p:anim calcmode="lin" valueType="num">
                                      <p:cBhvr additive="base">
                                        <p:cTn id="22" dur="500" fill="hold"/>
                                        <p:tgtEl>
                                          <p:spTgt spid="10"/>
                                        </p:tgtEl>
                                        <p:attrNameLst>
                                          <p:attrName>ppt_y</p:attrName>
                                        </p:attrNameLst>
                                      </p:cBhvr>
                                      <p:tavLst>
                                        <p:tav tm="0">
                                          <p:val>
                                            <p:strVal val="#ppt_y"/>
                                          </p:val>
                                        </p:tav>
                                        <p:tav tm="100000">
                                          <p:val>
                                            <p:strVal val="#ppt_y"/>
                                          </p:val>
                                        </p:tav>
                                      </p:tavLst>
                                    </p:anim>
                                  </p:childTnLst>
                                </p:cTn>
                              </p:par>
                              <p:par>
                                <p:cTn id="23" presetID="2" presetClass="entr" presetSubtype="2" decel="100000" fill="hold" nodeType="withEffect">
                                  <p:stCondLst>
                                    <p:cond delay="25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1+#ppt_w/2"/>
                                          </p:val>
                                        </p:tav>
                                        <p:tav tm="100000">
                                          <p:val>
                                            <p:strVal val="#ppt_x"/>
                                          </p:val>
                                        </p:tav>
                                      </p:tavLst>
                                    </p:anim>
                                    <p:anim calcmode="lin" valueType="num">
                                      <p:cBhvr additive="base">
                                        <p:cTn id="26"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9" grpId="0"/>
      <p:bldP spid="19" grpId="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bwMode="auto">
          <a:xfrm>
            <a:off x="0" y="3954463"/>
            <a:ext cx="12436475" cy="2743200"/>
          </a:xfrm>
          <a:prstGeom prst="rect">
            <a:avLst/>
          </a:pr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sp>
        <p:nvSpPr>
          <p:cNvPr id="3" name="Content Placeholder 2"/>
          <p:cNvSpPr>
            <a:spLocks noGrp="1"/>
          </p:cNvSpPr>
          <p:nvPr>
            <p:ph idx="4294967295"/>
          </p:nvPr>
        </p:nvSpPr>
        <p:spPr>
          <a:xfrm>
            <a:off x="1781785" y="1807387"/>
            <a:ext cx="10028238" cy="960263"/>
          </a:xfrm>
          <a:prstGeom prst="rect">
            <a:avLst/>
          </a:prstGeom>
        </p:spPr>
        <p:txBody>
          <a:bodyPr/>
          <a:lstStyle/>
          <a:p>
            <a:pPr marL="0" indent="0">
              <a:spcBef>
                <a:spcPts val="1800"/>
              </a:spcBef>
              <a:buNone/>
            </a:pPr>
            <a:r>
              <a:rPr lang="en-US" sz="2800" dirty="0"/>
              <a:t>Lets you overcome speech recognition barriers like speaking style, background noise, and vocabulary.</a:t>
            </a:r>
          </a:p>
        </p:txBody>
      </p:sp>
      <p:sp>
        <p:nvSpPr>
          <p:cNvPr id="11" name="Title 7"/>
          <p:cNvSpPr txBox="1">
            <a:spLocks/>
          </p:cNvSpPr>
          <p:nvPr/>
        </p:nvSpPr>
        <p:spPr>
          <a:xfrm>
            <a:off x="1538288" y="295275"/>
            <a:ext cx="10898187" cy="917575"/>
          </a:xfrm>
          <a:prstGeom prst="rect">
            <a:avLst/>
          </a:prstGeom>
        </p:spPr>
        <p:txBody>
          <a:bodyPr vert="horz" wrap="square" lIns="146304" tIns="91440" rIns="146304" bIns="91440"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dirty="0">
                <a:gradFill>
                  <a:gsLst>
                    <a:gs pos="1250">
                      <a:srgbClr val="404040"/>
                    </a:gs>
                    <a:gs pos="100000">
                      <a:srgbClr val="404040"/>
                    </a:gs>
                  </a:gsLst>
                  <a:lin ang="5400000" scaled="0"/>
                </a:gradFill>
              </a:rPr>
              <a:t>Custom Recognition Intelligent Service</a:t>
            </a:r>
          </a:p>
        </p:txBody>
      </p:sp>
      <p:grpSp>
        <p:nvGrpSpPr>
          <p:cNvPr id="12" name="Group 11"/>
          <p:cNvGrpSpPr/>
          <p:nvPr/>
        </p:nvGrpSpPr>
        <p:grpSpPr>
          <a:xfrm>
            <a:off x="-355601" y="301625"/>
            <a:ext cx="1849438" cy="917575"/>
            <a:chOff x="-355601" y="301625"/>
            <a:chExt cx="1849438" cy="917575"/>
          </a:xfrm>
        </p:grpSpPr>
        <p:sp>
          <p:nvSpPr>
            <p:cNvPr id="13" name="Freeform 5"/>
            <p:cNvSpPr>
              <a:spLocks/>
            </p:cNvSpPr>
            <p:nvPr/>
          </p:nvSpPr>
          <p:spPr bwMode="auto">
            <a:xfrm>
              <a:off x="-355601" y="301625"/>
              <a:ext cx="1849438" cy="917575"/>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rgbClr val="01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pic>
          <p:nvPicPr>
            <p:cNvPr id="14" name="Picture 13" descr="Screen Clipping"/>
            <p:cNvPicPr>
              <a:picLocks noChangeAspect="1"/>
            </p:cNvPicPr>
            <p:nvPr/>
          </p:nvPicPr>
          <p:blipFill rotWithShape="1">
            <a:blip r:embed="rId3">
              <a:extLst>
                <a:ext uri="{28A0092B-C50C-407E-A947-70E740481C1C}">
                  <a14:useLocalDpi xmlns:a14="http://schemas.microsoft.com/office/drawing/2010/main" val="0"/>
                </a:ext>
              </a:extLst>
            </a:blip>
            <a:srcRect r="6805" b="11152"/>
            <a:stretch/>
          </p:blipFill>
          <p:spPr>
            <a:xfrm>
              <a:off x="217489" y="478673"/>
              <a:ext cx="965199" cy="508805"/>
            </a:xfrm>
            <a:prstGeom prst="rect">
              <a:avLst/>
            </a:prstGeom>
          </p:spPr>
        </p:pic>
      </p:grpSp>
      <p:sp>
        <p:nvSpPr>
          <p:cNvPr id="22" name="Rectangle 21"/>
          <p:cNvSpPr/>
          <p:nvPr/>
        </p:nvSpPr>
        <p:spPr>
          <a:xfrm>
            <a:off x="5761264" y="7765995"/>
            <a:ext cx="2069281" cy="1422470"/>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grpSp>
        <p:nvGrpSpPr>
          <p:cNvPr id="15" name="Group 14"/>
          <p:cNvGrpSpPr/>
          <p:nvPr/>
        </p:nvGrpSpPr>
        <p:grpSpPr>
          <a:xfrm>
            <a:off x="471714" y="4259262"/>
            <a:ext cx="2255838" cy="2255838"/>
            <a:chOff x="471714" y="4259262"/>
            <a:chExt cx="2255838" cy="2255838"/>
          </a:xfrm>
        </p:grpSpPr>
        <p:sp>
          <p:nvSpPr>
            <p:cNvPr id="4" name="Rectangle 3"/>
            <p:cNvSpPr/>
            <p:nvPr/>
          </p:nvSpPr>
          <p:spPr bwMode="auto">
            <a:xfrm>
              <a:off x="471714" y="4259262"/>
              <a:ext cx="2255838" cy="2255838"/>
            </a:xfrm>
            <a:prstGeom prst="rect">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7" name="TextBox 6"/>
            <p:cNvSpPr txBox="1"/>
            <p:nvPr/>
          </p:nvSpPr>
          <p:spPr>
            <a:xfrm>
              <a:off x="782912" y="4868863"/>
              <a:ext cx="1633441" cy="1222451"/>
            </a:xfrm>
            <a:prstGeom prst="rect">
              <a:avLst/>
            </a:prstGeom>
            <a:noFill/>
          </p:spPr>
          <p:txBody>
            <a:bodyPr wrap="square" rtlCol="0">
              <a:spAutoFit/>
            </a:bodyPr>
            <a:lstStyle/>
            <a:p>
              <a:r>
                <a:rPr lang="en-US" sz="2448" dirty="0">
                  <a:gradFill>
                    <a:gsLst>
                      <a:gs pos="1250">
                        <a:srgbClr val="FFFFFF"/>
                      </a:gs>
                      <a:gs pos="100000">
                        <a:srgbClr val="FFFFFF"/>
                      </a:gs>
                    </a:gsLst>
                    <a:lin ang="5400000" scaled="0"/>
                  </a:gradFill>
                </a:rPr>
                <a:t>Custom language models</a:t>
              </a:r>
            </a:p>
          </p:txBody>
        </p:sp>
      </p:grpSp>
      <p:grpSp>
        <p:nvGrpSpPr>
          <p:cNvPr id="2" name="Group 1"/>
          <p:cNvGrpSpPr/>
          <p:nvPr/>
        </p:nvGrpSpPr>
        <p:grpSpPr>
          <a:xfrm>
            <a:off x="2923492" y="4259262"/>
            <a:ext cx="2273983" cy="2255838"/>
            <a:chOff x="2923492" y="4259262"/>
            <a:chExt cx="2273983" cy="2255838"/>
          </a:xfrm>
        </p:grpSpPr>
        <p:sp>
          <p:nvSpPr>
            <p:cNvPr id="26" name="Rectangle 25"/>
            <p:cNvSpPr/>
            <p:nvPr/>
          </p:nvSpPr>
          <p:spPr bwMode="auto">
            <a:xfrm>
              <a:off x="2941637" y="4259262"/>
              <a:ext cx="2255838" cy="2255838"/>
            </a:xfrm>
            <a:prstGeom prst="rect">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Isosceles Triangle 4"/>
            <p:cNvSpPr/>
            <p:nvPr/>
          </p:nvSpPr>
          <p:spPr bwMode="auto">
            <a:xfrm rot="5400000">
              <a:off x="2695474" y="5096882"/>
              <a:ext cx="1066800" cy="610763"/>
            </a:xfrm>
            <a:prstGeom prst="triangl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9" name="Group 8"/>
          <p:cNvGrpSpPr/>
          <p:nvPr/>
        </p:nvGrpSpPr>
        <p:grpSpPr>
          <a:xfrm>
            <a:off x="5426628" y="4259262"/>
            <a:ext cx="6552647" cy="2255838"/>
            <a:chOff x="5426628" y="4259262"/>
            <a:chExt cx="6552647" cy="2255838"/>
          </a:xfrm>
        </p:grpSpPr>
        <p:grpSp>
          <p:nvGrpSpPr>
            <p:cNvPr id="6" name="Group 5"/>
            <p:cNvGrpSpPr/>
            <p:nvPr/>
          </p:nvGrpSpPr>
          <p:grpSpPr>
            <a:xfrm>
              <a:off x="5426628" y="4259262"/>
              <a:ext cx="6552647" cy="2255838"/>
              <a:chOff x="5426628" y="4259262"/>
              <a:chExt cx="6552647" cy="2255838"/>
            </a:xfrm>
          </p:grpSpPr>
          <p:sp>
            <p:nvSpPr>
              <p:cNvPr id="27" name="Rectangle 26"/>
              <p:cNvSpPr/>
              <p:nvPr/>
            </p:nvSpPr>
            <p:spPr bwMode="auto">
              <a:xfrm>
                <a:off x="5456237" y="4259262"/>
                <a:ext cx="6523038" cy="2255838"/>
              </a:xfrm>
              <a:prstGeom prst="rect">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28" name="Isosceles Triangle 27"/>
              <p:cNvSpPr/>
              <p:nvPr/>
            </p:nvSpPr>
            <p:spPr bwMode="auto">
              <a:xfrm rot="5400000">
                <a:off x="5198610" y="5096883"/>
                <a:ext cx="1066800" cy="610763"/>
              </a:xfrm>
              <a:prstGeom prst="triangl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25" name="Rectangle 24"/>
            <p:cNvSpPr/>
            <p:nvPr/>
          </p:nvSpPr>
          <p:spPr>
            <a:xfrm>
              <a:off x="8885237" y="5097462"/>
              <a:ext cx="2655196" cy="573386"/>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35560" tIns="35560" rIns="35560" bIns="35560" numCol="1" spcCol="1270" anchor="ctr" anchorCtr="0">
              <a:noAutofit/>
            </a:bodyPr>
            <a:lstStyle/>
            <a:p>
              <a:pPr algn="ctr">
                <a:lnSpc>
                  <a:spcPct val="90000"/>
                </a:lnSpc>
                <a:spcBef>
                  <a:spcPct val="0"/>
                </a:spcBef>
                <a:spcAft>
                  <a:spcPct val="35000"/>
                </a:spcAft>
              </a:pPr>
              <a:r>
                <a:rPr lang="en-US" sz="2448" dirty="0">
                  <a:gradFill>
                    <a:gsLst>
                      <a:gs pos="1250">
                        <a:srgbClr val="FFFFFF"/>
                      </a:gs>
                      <a:gs pos="100000">
                        <a:srgbClr val="FFFFFF"/>
                      </a:gs>
                    </a:gsLst>
                    <a:lin ang="5400000" scaled="0"/>
                  </a:gradFill>
                </a:rPr>
                <a:t>Any Device</a:t>
              </a:r>
            </a:p>
          </p:txBody>
        </p:sp>
        <p:sp>
          <p:nvSpPr>
            <p:cNvPr id="23" name="Rectangle 22"/>
            <p:cNvSpPr/>
            <p:nvPr/>
          </p:nvSpPr>
          <p:spPr>
            <a:xfrm>
              <a:off x="6151562" y="5097462"/>
              <a:ext cx="2069281" cy="573386"/>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35560" tIns="35560" rIns="35560" bIns="35560" numCol="1" spcCol="1270" anchor="ctr" anchorCtr="0">
              <a:noAutofit/>
            </a:bodyPr>
            <a:lstStyle/>
            <a:p>
              <a:pPr algn="ctr">
                <a:lnSpc>
                  <a:spcPct val="90000"/>
                </a:lnSpc>
                <a:spcBef>
                  <a:spcPct val="0"/>
                </a:spcBef>
                <a:spcAft>
                  <a:spcPct val="35000"/>
                </a:spcAft>
              </a:pPr>
              <a:r>
                <a:rPr lang="en-US" sz="2448" dirty="0">
                  <a:gradFill>
                    <a:gsLst>
                      <a:gs pos="1250">
                        <a:srgbClr val="FFFFFF"/>
                      </a:gs>
                      <a:gs pos="100000">
                        <a:srgbClr val="FFFFFF"/>
                      </a:gs>
                    </a:gsLst>
                    <a:lin ang="5400000" scaled="0"/>
                  </a:gradFill>
                </a:rPr>
                <a:t>Access Endpoint</a:t>
              </a:r>
            </a:p>
          </p:txBody>
        </p:sp>
        <p:sp>
          <p:nvSpPr>
            <p:cNvPr id="35" name="Left Bracket 34"/>
            <p:cNvSpPr/>
            <p:nvPr/>
          </p:nvSpPr>
          <p:spPr>
            <a:xfrm rot="5400000">
              <a:off x="8675686" y="3325813"/>
              <a:ext cx="266702" cy="3200400"/>
            </a:xfrm>
            <a:prstGeom prst="leftBracket">
              <a:avLst>
                <a:gd name="adj" fmla="val 69285"/>
              </a:avLst>
            </a:prstGeom>
            <a:ln w="38100" cap="rnd">
              <a:solidFill>
                <a:srgbClr val="F3F3F3"/>
              </a:solidFill>
              <a:prstDash val="sysDot"/>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404040"/>
                </a:solidFill>
              </a:endParaRPr>
            </a:p>
          </p:txBody>
        </p:sp>
        <p:sp>
          <p:nvSpPr>
            <p:cNvPr id="36" name="Left Bracket 35"/>
            <p:cNvSpPr/>
            <p:nvPr/>
          </p:nvSpPr>
          <p:spPr>
            <a:xfrm rot="16200000" flipV="1">
              <a:off x="8675686" y="4312105"/>
              <a:ext cx="266702" cy="3200400"/>
            </a:xfrm>
            <a:prstGeom prst="leftBracket">
              <a:avLst>
                <a:gd name="adj" fmla="val 69285"/>
              </a:avLst>
            </a:prstGeom>
            <a:ln w="38100" cap="rnd">
              <a:solidFill>
                <a:srgbClr val="F3F3F3"/>
              </a:solidFill>
              <a:prstDash val="sysDot"/>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404040"/>
                </a:solidFill>
              </a:endParaRPr>
            </a:p>
          </p:txBody>
        </p:sp>
      </p:grpSp>
      <p:pic>
        <p:nvPicPr>
          <p:cNvPr id="17" name="Picture 16"/>
          <p:cNvPicPr>
            <a:picLocks noChangeAspect="1"/>
          </p:cNvPicPr>
          <p:nvPr/>
        </p:nvPicPr>
        <p:blipFill>
          <a:blip r:embed="rId4"/>
          <a:stretch>
            <a:fillRect/>
          </a:stretch>
        </p:blipFill>
        <p:spPr>
          <a:xfrm>
            <a:off x="242482" y="1677956"/>
            <a:ext cx="1539266" cy="1443414"/>
          </a:xfrm>
          <a:prstGeom prst="rect">
            <a:avLst/>
          </a:prstGeom>
        </p:spPr>
      </p:pic>
      <p:sp>
        <p:nvSpPr>
          <p:cNvPr id="30" name="TextBox 29"/>
          <p:cNvSpPr txBox="1"/>
          <p:nvPr/>
        </p:nvSpPr>
        <p:spPr>
          <a:xfrm>
            <a:off x="3598090" y="4745274"/>
            <a:ext cx="1633441" cy="1222451"/>
          </a:xfrm>
          <a:prstGeom prst="rect">
            <a:avLst/>
          </a:prstGeom>
          <a:noFill/>
        </p:spPr>
        <p:txBody>
          <a:bodyPr wrap="square" rtlCol="0">
            <a:spAutoFit/>
          </a:bodyPr>
          <a:lstStyle/>
          <a:p>
            <a:r>
              <a:rPr lang="en-US" sz="2448" dirty="0">
                <a:gradFill>
                  <a:gsLst>
                    <a:gs pos="1250">
                      <a:srgbClr val="FFFFFF"/>
                    </a:gs>
                    <a:gs pos="100000">
                      <a:srgbClr val="FFFFFF"/>
                    </a:gs>
                  </a:gsLst>
                  <a:lin ang="5400000" scaled="0"/>
                </a:gradFill>
              </a:rPr>
              <a:t>Custom acoustic models</a:t>
            </a:r>
          </a:p>
        </p:txBody>
      </p:sp>
    </p:spTree>
    <p:extLst>
      <p:ext uri="{BB962C8B-B14F-4D97-AF65-F5344CB8AC3E}">
        <p14:creationId xmlns:p14="http://schemas.microsoft.com/office/powerpoint/2010/main" val="345804259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42" presetClass="path" presetSubtype="0" decel="100000" fill="hold" grpId="1" nodeType="withEffect">
                                  <p:stCondLst>
                                    <p:cond delay="250"/>
                                  </p:stCondLst>
                                  <p:childTnLst>
                                    <p:animMotion origin="layout" path="M 0.01519 0.00045 L -1.976E-6 2.46482E-6 " pathEditMode="relative" rAng="0" ptsTypes="AA">
                                      <p:cBhvr>
                                        <p:cTn id="9" dur="500" fill="hold"/>
                                        <p:tgtEl>
                                          <p:spTgt spid="11"/>
                                        </p:tgtEl>
                                        <p:attrNameLst>
                                          <p:attrName>ppt_x</p:attrName>
                                          <p:attrName>ppt_y</p:attrName>
                                        </p:attrNameLst>
                                      </p:cBhvr>
                                      <p:rCtr x="-766" y="-23"/>
                                    </p:animMotion>
                                  </p:childTnLst>
                                </p:cTn>
                              </p:par>
                              <p:par>
                                <p:cTn id="10" presetID="2" presetClass="entr" presetSubtype="8" decel="100000" fill="hold" nodeType="withEffect">
                                  <p:stCondLst>
                                    <p:cond delay="0"/>
                                  </p:stCondLst>
                                  <p:childTnLst>
                                    <p:set>
                                      <p:cBhvr>
                                        <p:cTn id="11" dur="1" fill="hold">
                                          <p:stCondLst>
                                            <p:cond delay="0"/>
                                          </p:stCondLst>
                                        </p:cTn>
                                        <p:tgtEl>
                                          <p:spTgt spid="12"/>
                                        </p:tgtEl>
                                        <p:attrNameLst>
                                          <p:attrName>style.visibility</p:attrName>
                                        </p:attrNameLst>
                                      </p:cBhvr>
                                      <p:to>
                                        <p:strVal val="visible"/>
                                      </p:to>
                                    </p:set>
                                    <p:anim calcmode="lin" valueType="num">
                                      <p:cBhvr additive="base">
                                        <p:cTn id="12" dur="500" fill="hold"/>
                                        <p:tgtEl>
                                          <p:spTgt spid="12"/>
                                        </p:tgtEl>
                                        <p:attrNameLst>
                                          <p:attrName>ppt_x</p:attrName>
                                        </p:attrNameLst>
                                      </p:cBhvr>
                                      <p:tavLst>
                                        <p:tav tm="0">
                                          <p:val>
                                            <p:strVal val="0-#ppt_w/2"/>
                                          </p:val>
                                        </p:tav>
                                        <p:tav tm="100000">
                                          <p:val>
                                            <p:strVal val="#ppt_x"/>
                                          </p:val>
                                        </p:tav>
                                      </p:tavLst>
                                    </p:anim>
                                    <p:anim calcmode="lin" valueType="num">
                                      <p:cBhvr additive="base">
                                        <p:cTn id="13" dur="500" fill="hold"/>
                                        <p:tgtEl>
                                          <p:spTgt spid="12"/>
                                        </p:tgtEl>
                                        <p:attrNameLst>
                                          <p:attrName>ppt_y</p:attrName>
                                        </p:attrNameLst>
                                      </p:cBhvr>
                                      <p:tavLst>
                                        <p:tav tm="0">
                                          <p:val>
                                            <p:strVal val="#ppt_y"/>
                                          </p:val>
                                        </p:tav>
                                        <p:tav tm="100000">
                                          <p:val>
                                            <p:strVal val="#ppt_y"/>
                                          </p:val>
                                        </p:tav>
                                      </p:tavLst>
                                    </p:anim>
                                  </p:childTnLst>
                                </p:cTn>
                              </p:par>
                              <p:par>
                                <p:cTn id="14" presetID="10" presetClass="entr" presetSubtype="0" fill="hold" grpId="0" nodeType="with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500"/>
                                        <p:tgtEl>
                                          <p:spTgt spid="3"/>
                                        </p:tgtEl>
                                      </p:cBhvr>
                                    </p:animEffect>
                                  </p:childTnLst>
                                </p:cTn>
                              </p:par>
                            </p:childTnLst>
                          </p:cTn>
                        </p:par>
                        <p:par>
                          <p:cTn id="17" fill="hold">
                            <p:stCondLst>
                              <p:cond delay="750"/>
                            </p:stCondLst>
                            <p:childTnLst>
                              <p:par>
                                <p:cTn id="18" presetID="2" presetClass="entr" presetSubtype="8" decel="100000" fill="hold" grpId="0" nodeType="afterEffect">
                                  <p:stCondLst>
                                    <p:cond delay="0"/>
                                  </p:stCondLst>
                                  <p:childTnLst>
                                    <p:set>
                                      <p:cBhvr>
                                        <p:cTn id="19" dur="1" fill="hold">
                                          <p:stCondLst>
                                            <p:cond delay="0"/>
                                          </p:stCondLst>
                                        </p:cTn>
                                        <p:tgtEl>
                                          <p:spTgt spid="16"/>
                                        </p:tgtEl>
                                        <p:attrNameLst>
                                          <p:attrName>style.visibility</p:attrName>
                                        </p:attrNameLst>
                                      </p:cBhvr>
                                      <p:to>
                                        <p:strVal val="visible"/>
                                      </p:to>
                                    </p:set>
                                    <p:anim calcmode="lin" valueType="num">
                                      <p:cBhvr additive="base">
                                        <p:cTn id="20" dur="500" fill="hold"/>
                                        <p:tgtEl>
                                          <p:spTgt spid="16"/>
                                        </p:tgtEl>
                                        <p:attrNameLst>
                                          <p:attrName>ppt_x</p:attrName>
                                        </p:attrNameLst>
                                      </p:cBhvr>
                                      <p:tavLst>
                                        <p:tav tm="0">
                                          <p:val>
                                            <p:strVal val="0-#ppt_w/2"/>
                                          </p:val>
                                        </p:tav>
                                        <p:tav tm="100000">
                                          <p:val>
                                            <p:strVal val="#ppt_x"/>
                                          </p:val>
                                        </p:tav>
                                      </p:tavLst>
                                    </p:anim>
                                    <p:anim calcmode="lin" valueType="num">
                                      <p:cBhvr additive="base">
                                        <p:cTn id="21" dur="500" fill="hold"/>
                                        <p:tgtEl>
                                          <p:spTgt spid="16"/>
                                        </p:tgtEl>
                                        <p:attrNameLst>
                                          <p:attrName>ppt_y</p:attrName>
                                        </p:attrNameLst>
                                      </p:cBhvr>
                                      <p:tavLst>
                                        <p:tav tm="0">
                                          <p:val>
                                            <p:strVal val="#ppt_y"/>
                                          </p:val>
                                        </p:tav>
                                        <p:tav tm="100000">
                                          <p:val>
                                            <p:strVal val="#ppt_y"/>
                                          </p:val>
                                        </p:tav>
                                      </p:tavLst>
                                    </p:anim>
                                  </p:childTnLst>
                                </p:cTn>
                              </p:par>
                              <p:par>
                                <p:cTn id="22" presetID="10" presetClass="entr" presetSubtype="0" fill="hold" nodeType="withEffect">
                                  <p:stCondLst>
                                    <p:cond delay="25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500"/>
                                        <p:tgtEl>
                                          <p:spTgt spid="15"/>
                                        </p:tgtEl>
                                      </p:cBhvr>
                                    </p:animEffect>
                                  </p:childTnLst>
                                </p:cTn>
                              </p:par>
                              <p:par>
                                <p:cTn id="25" presetID="42" presetClass="path" presetSubtype="0" decel="100000" fill="hold" nodeType="withEffect">
                                  <p:stCondLst>
                                    <p:cond delay="250"/>
                                  </p:stCondLst>
                                  <p:childTnLst>
                                    <p:animMotion origin="layout" path="M 0.01519 0.00045 L -2.25172E-6 3.75397E-6 " pathEditMode="relative" rAng="0" ptsTypes="AA">
                                      <p:cBhvr>
                                        <p:cTn id="26" dur="500" fill="hold"/>
                                        <p:tgtEl>
                                          <p:spTgt spid="15"/>
                                        </p:tgtEl>
                                        <p:attrNameLst>
                                          <p:attrName>ppt_x</p:attrName>
                                          <p:attrName>ppt_y</p:attrName>
                                        </p:attrNameLst>
                                      </p:cBhvr>
                                      <p:rCtr x="-766" y="-23"/>
                                    </p:animMotion>
                                  </p:childTnLst>
                                </p:cTn>
                              </p:par>
                              <p:par>
                                <p:cTn id="27" presetID="10" presetClass="entr" presetSubtype="0" fill="hold" nodeType="withEffect">
                                  <p:stCondLst>
                                    <p:cond delay="45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500"/>
                                        <p:tgtEl>
                                          <p:spTgt spid="9"/>
                                        </p:tgtEl>
                                      </p:cBhvr>
                                    </p:animEffect>
                                  </p:childTnLst>
                                </p:cTn>
                              </p:par>
                              <p:par>
                                <p:cTn id="30" presetID="42" presetClass="path" presetSubtype="0" decel="100000" fill="hold" nodeType="withEffect">
                                  <p:stCondLst>
                                    <p:cond delay="450"/>
                                  </p:stCondLst>
                                  <p:childTnLst>
                                    <p:animMotion origin="layout" path="M 0.01519 0.00045 L 2.30023E-6 2.46482E-6 " pathEditMode="relative" rAng="0" ptsTypes="AA">
                                      <p:cBhvr>
                                        <p:cTn id="31" dur="500" fill="hold"/>
                                        <p:tgtEl>
                                          <p:spTgt spid="9"/>
                                        </p:tgtEl>
                                        <p:attrNameLst>
                                          <p:attrName>ppt_x</p:attrName>
                                          <p:attrName>ppt_y</p:attrName>
                                        </p:attrNameLst>
                                      </p:cBhvr>
                                      <p:rCtr x="-76600" y="-23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3" grpId="0"/>
      <p:bldP spid="11" grpId="0"/>
      <p:bldP spid="11" grpId="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RIS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6037" y="0"/>
            <a:ext cx="12429459" cy="6994525"/>
          </a:xfrm>
          <a:prstGeom prst="rect">
            <a:avLst/>
          </a:prstGeom>
        </p:spPr>
      </p:pic>
    </p:spTree>
    <p:extLst>
      <p:ext uri="{BB962C8B-B14F-4D97-AF65-F5344CB8AC3E}">
        <p14:creationId xmlns:p14="http://schemas.microsoft.com/office/powerpoint/2010/main" val="10643298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mediacall" presetSubtype="0" fill="hold" nodeType="withEffect">
                                  <p:stCondLst>
                                    <p:cond delay="0"/>
                                  </p:stCondLst>
                                  <p:childTnLst>
                                    <p:cmd type="call" cmd="togglePause">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1860" y="-84138"/>
            <a:ext cx="12404615" cy="7610221"/>
          </a:xfrm>
          <a:prstGeom prst="rect">
            <a:avLst/>
          </a:prstGeom>
        </p:spPr>
      </p:pic>
    </p:spTree>
    <p:extLst>
      <p:ext uri="{BB962C8B-B14F-4D97-AF65-F5344CB8AC3E}">
        <p14:creationId xmlns:p14="http://schemas.microsoft.com/office/powerpoint/2010/main" val="3470737795"/>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29203"/>
            <a:ext cx="13180952" cy="7914286"/>
          </a:xfrm>
          <a:prstGeom prst="rect">
            <a:avLst/>
          </a:prstGeom>
        </p:spPr>
      </p:pic>
    </p:spTree>
    <p:extLst>
      <p:ext uri="{BB962C8B-B14F-4D97-AF65-F5344CB8AC3E}">
        <p14:creationId xmlns:p14="http://schemas.microsoft.com/office/powerpoint/2010/main" val="3071163779"/>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03237" y="0"/>
            <a:ext cx="11481438" cy="6994525"/>
          </a:xfrm>
          <a:prstGeom prst="rect">
            <a:avLst/>
          </a:prstGeom>
        </p:spPr>
      </p:pic>
    </p:spTree>
    <p:extLst>
      <p:ext uri="{BB962C8B-B14F-4D97-AF65-F5344CB8AC3E}">
        <p14:creationId xmlns:p14="http://schemas.microsoft.com/office/powerpoint/2010/main" val="1614282918"/>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0" y="0"/>
            <a:ext cx="12436475" cy="6994525"/>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pic>
        <p:nvPicPr>
          <p:cNvPr id="3" name="kpv1">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112837" y="0"/>
            <a:ext cx="9342437" cy="7006828"/>
          </a:xfrm>
          <a:prstGeom prst="rect">
            <a:avLst/>
          </a:prstGeom>
        </p:spPr>
      </p:pic>
    </p:spTree>
    <p:extLst>
      <p:ext uri="{BB962C8B-B14F-4D97-AF65-F5344CB8AC3E}">
        <p14:creationId xmlns:p14="http://schemas.microsoft.com/office/powerpoint/2010/main" val="36052011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mediacall" presetSubtype="0" fill="hold" nodeType="withEffect">
                                  <p:stCondLst>
                                    <p:cond delay="0"/>
                                  </p:stCondLst>
                                  <p:childTnLst>
                                    <p:cmd type="call" cmd="togglePause">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20795"/>
            <a:ext cx="12436475" cy="6952934"/>
          </a:xfrm>
          <a:prstGeom prst="rect">
            <a:avLst/>
          </a:prstGeom>
        </p:spPr>
      </p:pic>
    </p:spTree>
    <p:extLst>
      <p:ext uri="{BB962C8B-B14F-4D97-AF65-F5344CB8AC3E}">
        <p14:creationId xmlns:p14="http://schemas.microsoft.com/office/powerpoint/2010/main" val="1107063359"/>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11500" dirty="0"/>
              <a:t>Demo</a:t>
            </a:r>
          </a:p>
        </p:txBody>
      </p:sp>
      <p:grpSp>
        <p:nvGrpSpPr>
          <p:cNvPr id="122" name="Group 121"/>
          <p:cNvGrpSpPr/>
          <p:nvPr/>
        </p:nvGrpSpPr>
        <p:grpSpPr>
          <a:xfrm>
            <a:off x="7056437" y="1058862"/>
            <a:ext cx="4187064" cy="5029200"/>
            <a:chOff x="2103437" y="3649986"/>
            <a:chExt cx="1828800" cy="2365375"/>
          </a:xfrm>
        </p:grpSpPr>
        <p:grpSp>
          <p:nvGrpSpPr>
            <p:cNvPr id="97" name="Group 96"/>
            <p:cNvGrpSpPr/>
            <p:nvPr/>
          </p:nvGrpSpPr>
          <p:grpSpPr>
            <a:xfrm>
              <a:off x="2103437" y="3649986"/>
              <a:ext cx="1828800" cy="2365375"/>
              <a:chOff x="3322638" y="3649663"/>
              <a:chExt cx="1828800" cy="2365375"/>
            </a:xfrm>
          </p:grpSpPr>
          <p:sp>
            <p:nvSpPr>
              <p:cNvPr id="11" name="AutoShape 3"/>
              <p:cNvSpPr>
                <a:spLocks noChangeAspect="1" noChangeArrowheads="1" noTextEdit="1"/>
              </p:cNvSpPr>
              <p:nvPr/>
            </p:nvSpPr>
            <p:spPr bwMode="auto">
              <a:xfrm>
                <a:off x="3322638" y="3649663"/>
                <a:ext cx="1828800" cy="2365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2" name="Rectangle 5"/>
              <p:cNvSpPr>
                <a:spLocks noChangeArrowheads="1"/>
              </p:cNvSpPr>
              <p:nvPr/>
            </p:nvSpPr>
            <p:spPr bwMode="auto">
              <a:xfrm>
                <a:off x="3322638" y="3649663"/>
                <a:ext cx="1828800" cy="1495425"/>
              </a:xfrm>
              <a:prstGeom prst="rect">
                <a:avLst/>
              </a:prstGeom>
              <a:solidFill>
                <a:srgbClr val="92D050"/>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3" name="Rectangle 6"/>
              <p:cNvSpPr>
                <a:spLocks noChangeArrowheads="1"/>
              </p:cNvSpPr>
              <p:nvPr/>
            </p:nvSpPr>
            <p:spPr bwMode="auto">
              <a:xfrm>
                <a:off x="3322638" y="5145088"/>
                <a:ext cx="1828800" cy="86995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4" name="Freeform 7"/>
              <p:cNvSpPr>
                <a:spLocks/>
              </p:cNvSpPr>
              <p:nvPr/>
            </p:nvSpPr>
            <p:spPr bwMode="auto">
              <a:xfrm>
                <a:off x="3468688" y="3913188"/>
                <a:ext cx="1538288" cy="1231900"/>
              </a:xfrm>
              <a:custGeom>
                <a:avLst/>
                <a:gdLst>
                  <a:gd name="T0" fmla="*/ 969 w 969"/>
                  <a:gd name="T1" fmla="*/ 615 h 776"/>
                  <a:gd name="T2" fmla="*/ 969 w 969"/>
                  <a:gd name="T3" fmla="*/ 0 h 776"/>
                  <a:gd name="T4" fmla="*/ 0 w 969"/>
                  <a:gd name="T5" fmla="*/ 0 h 776"/>
                  <a:gd name="T6" fmla="*/ 0 w 969"/>
                  <a:gd name="T7" fmla="*/ 615 h 776"/>
                  <a:gd name="T8" fmla="*/ 459 w 969"/>
                  <a:gd name="T9" fmla="*/ 650 h 776"/>
                  <a:gd name="T10" fmla="*/ 440 w 969"/>
                  <a:gd name="T11" fmla="*/ 755 h 776"/>
                  <a:gd name="T12" fmla="*/ 322 w 969"/>
                  <a:gd name="T13" fmla="*/ 755 h 776"/>
                  <a:gd name="T14" fmla="*/ 322 w 969"/>
                  <a:gd name="T15" fmla="*/ 776 h 776"/>
                  <a:gd name="T16" fmla="*/ 647 w 969"/>
                  <a:gd name="T17" fmla="*/ 776 h 776"/>
                  <a:gd name="T18" fmla="*/ 647 w 969"/>
                  <a:gd name="T19" fmla="*/ 755 h 776"/>
                  <a:gd name="T20" fmla="*/ 529 w 969"/>
                  <a:gd name="T21" fmla="*/ 755 h 776"/>
                  <a:gd name="T22" fmla="*/ 510 w 969"/>
                  <a:gd name="T23" fmla="*/ 650 h 776"/>
                  <a:gd name="T24" fmla="*/ 969 w 969"/>
                  <a:gd name="T25" fmla="*/ 615 h 7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69" h="776">
                    <a:moveTo>
                      <a:pt x="969" y="615"/>
                    </a:moveTo>
                    <a:lnTo>
                      <a:pt x="969" y="0"/>
                    </a:lnTo>
                    <a:lnTo>
                      <a:pt x="0" y="0"/>
                    </a:lnTo>
                    <a:lnTo>
                      <a:pt x="0" y="615"/>
                    </a:lnTo>
                    <a:lnTo>
                      <a:pt x="459" y="650"/>
                    </a:lnTo>
                    <a:lnTo>
                      <a:pt x="440" y="755"/>
                    </a:lnTo>
                    <a:lnTo>
                      <a:pt x="322" y="755"/>
                    </a:lnTo>
                    <a:lnTo>
                      <a:pt x="322" y="776"/>
                    </a:lnTo>
                    <a:lnTo>
                      <a:pt x="647" y="776"/>
                    </a:lnTo>
                    <a:lnTo>
                      <a:pt x="647" y="755"/>
                    </a:lnTo>
                    <a:lnTo>
                      <a:pt x="529" y="755"/>
                    </a:lnTo>
                    <a:lnTo>
                      <a:pt x="510" y="650"/>
                    </a:lnTo>
                    <a:lnTo>
                      <a:pt x="969" y="615"/>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2" name="Rectangle 15"/>
              <p:cNvSpPr>
                <a:spLocks noChangeArrowheads="1"/>
              </p:cNvSpPr>
              <p:nvPr/>
            </p:nvSpPr>
            <p:spPr bwMode="auto">
              <a:xfrm>
                <a:off x="4168776" y="4273551"/>
                <a:ext cx="30163" cy="30163"/>
              </a:xfrm>
              <a:prstGeom prst="rect">
                <a:avLst/>
              </a:prstGeom>
              <a:solidFill>
                <a:srgbClr val="FCED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4" name="Rectangle 17"/>
              <p:cNvSpPr>
                <a:spLocks noChangeArrowheads="1"/>
              </p:cNvSpPr>
              <p:nvPr/>
            </p:nvSpPr>
            <p:spPr bwMode="auto">
              <a:xfrm>
                <a:off x="4168776" y="4344988"/>
                <a:ext cx="30163" cy="31750"/>
              </a:xfrm>
              <a:prstGeom prst="rect">
                <a:avLst/>
              </a:prstGeom>
              <a:solidFill>
                <a:srgbClr val="76BB4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7" name="Rectangle 20"/>
              <p:cNvSpPr>
                <a:spLocks noChangeArrowheads="1"/>
              </p:cNvSpPr>
              <p:nvPr/>
            </p:nvSpPr>
            <p:spPr bwMode="auto">
              <a:xfrm>
                <a:off x="4203701" y="4273551"/>
                <a:ext cx="31750" cy="30163"/>
              </a:xfrm>
              <a:prstGeom prst="rect">
                <a:avLst/>
              </a:prstGeom>
              <a:solidFill>
                <a:srgbClr val="FCED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8" name="Rectangle 21"/>
              <p:cNvSpPr>
                <a:spLocks noChangeArrowheads="1"/>
              </p:cNvSpPr>
              <p:nvPr/>
            </p:nvSpPr>
            <p:spPr bwMode="auto">
              <a:xfrm>
                <a:off x="4240213" y="4273551"/>
                <a:ext cx="31750" cy="30163"/>
              </a:xfrm>
              <a:prstGeom prst="rect">
                <a:avLst/>
              </a:prstGeom>
              <a:solidFill>
                <a:srgbClr val="FCED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2" name="Rectangle 25"/>
              <p:cNvSpPr>
                <a:spLocks noChangeArrowheads="1"/>
              </p:cNvSpPr>
              <p:nvPr/>
            </p:nvSpPr>
            <p:spPr bwMode="auto">
              <a:xfrm>
                <a:off x="4275138" y="4308476"/>
                <a:ext cx="31750" cy="31750"/>
              </a:xfrm>
              <a:prstGeom prst="rect">
                <a:avLst/>
              </a:prstGeom>
              <a:solidFill>
                <a:srgbClr val="76BB4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4" name="Rectangle 27"/>
              <p:cNvSpPr>
                <a:spLocks noChangeArrowheads="1"/>
              </p:cNvSpPr>
              <p:nvPr/>
            </p:nvSpPr>
            <p:spPr bwMode="auto">
              <a:xfrm>
                <a:off x="4275138" y="4379913"/>
                <a:ext cx="31750" cy="31750"/>
              </a:xfrm>
              <a:prstGeom prst="rect">
                <a:avLst/>
              </a:prstGeom>
              <a:solidFill>
                <a:srgbClr val="76BB4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5" name="Rectangle 28"/>
              <p:cNvSpPr>
                <a:spLocks noChangeArrowheads="1"/>
              </p:cNvSpPr>
              <p:nvPr/>
            </p:nvSpPr>
            <p:spPr bwMode="auto">
              <a:xfrm>
                <a:off x="4275138" y="4416426"/>
                <a:ext cx="31750" cy="30163"/>
              </a:xfrm>
              <a:prstGeom prst="rect">
                <a:avLst/>
              </a:prstGeom>
              <a:solidFill>
                <a:srgbClr val="76BB4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6" name="Rectangle 29"/>
              <p:cNvSpPr>
                <a:spLocks noChangeArrowheads="1"/>
              </p:cNvSpPr>
              <p:nvPr/>
            </p:nvSpPr>
            <p:spPr bwMode="auto">
              <a:xfrm>
                <a:off x="3594101" y="5226051"/>
                <a:ext cx="1287463" cy="387350"/>
              </a:xfrm>
              <a:prstGeom prst="rect">
                <a:avLst/>
              </a:prstGeom>
              <a:solidFill>
                <a:srgbClr val="0082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7" name="Rectangle 30"/>
              <p:cNvSpPr>
                <a:spLocks noChangeArrowheads="1"/>
              </p:cNvSpPr>
              <p:nvPr/>
            </p:nvSpPr>
            <p:spPr bwMode="auto">
              <a:xfrm>
                <a:off x="3644901" y="5267326"/>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8" name="Rectangle 31"/>
              <p:cNvSpPr>
                <a:spLocks noChangeArrowheads="1"/>
              </p:cNvSpPr>
              <p:nvPr/>
            </p:nvSpPr>
            <p:spPr bwMode="auto">
              <a:xfrm>
                <a:off x="3725863" y="5267326"/>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9" name="Rectangle 32"/>
              <p:cNvSpPr>
                <a:spLocks noChangeArrowheads="1"/>
              </p:cNvSpPr>
              <p:nvPr/>
            </p:nvSpPr>
            <p:spPr bwMode="auto">
              <a:xfrm>
                <a:off x="3806826" y="5267326"/>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0" name="Rectangle 33"/>
              <p:cNvSpPr>
                <a:spLocks noChangeArrowheads="1"/>
              </p:cNvSpPr>
              <p:nvPr/>
            </p:nvSpPr>
            <p:spPr bwMode="auto">
              <a:xfrm>
                <a:off x="3887788" y="5267326"/>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1" name="Rectangle 34"/>
              <p:cNvSpPr>
                <a:spLocks noChangeArrowheads="1"/>
              </p:cNvSpPr>
              <p:nvPr/>
            </p:nvSpPr>
            <p:spPr bwMode="auto">
              <a:xfrm>
                <a:off x="3968751" y="5267326"/>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2" name="Rectangle 35"/>
              <p:cNvSpPr>
                <a:spLocks noChangeArrowheads="1"/>
              </p:cNvSpPr>
              <p:nvPr/>
            </p:nvSpPr>
            <p:spPr bwMode="auto">
              <a:xfrm>
                <a:off x="4049713" y="5267326"/>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3" name="Rectangle 36"/>
              <p:cNvSpPr>
                <a:spLocks noChangeArrowheads="1"/>
              </p:cNvSpPr>
              <p:nvPr/>
            </p:nvSpPr>
            <p:spPr bwMode="auto">
              <a:xfrm>
                <a:off x="4130676" y="5267326"/>
                <a:ext cx="52388"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4" name="Rectangle 37"/>
              <p:cNvSpPr>
                <a:spLocks noChangeArrowheads="1"/>
              </p:cNvSpPr>
              <p:nvPr/>
            </p:nvSpPr>
            <p:spPr bwMode="auto">
              <a:xfrm>
                <a:off x="4211638" y="5267326"/>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5" name="Rectangle 38"/>
              <p:cNvSpPr>
                <a:spLocks noChangeArrowheads="1"/>
              </p:cNvSpPr>
              <p:nvPr/>
            </p:nvSpPr>
            <p:spPr bwMode="auto">
              <a:xfrm>
                <a:off x="4292601" y="5267326"/>
                <a:ext cx="52388"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6" name="Rectangle 39"/>
              <p:cNvSpPr>
                <a:spLocks noChangeArrowheads="1"/>
              </p:cNvSpPr>
              <p:nvPr/>
            </p:nvSpPr>
            <p:spPr bwMode="auto">
              <a:xfrm>
                <a:off x="4375151" y="5267326"/>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7" name="Rectangle 40"/>
              <p:cNvSpPr>
                <a:spLocks noChangeArrowheads="1"/>
              </p:cNvSpPr>
              <p:nvPr/>
            </p:nvSpPr>
            <p:spPr bwMode="auto">
              <a:xfrm>
                <a:off x="4454526" y="5267326"/>
                <a:ext cx="52388"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8" name="Rectangle 41"/>
              <p:cNvSpPr>
                <a:spLocks noChangeArrowheads="1"/>
              </p:cNvSpPr>
              <p:nvPr/>
            </p:nvSpPr>
            <p:spPr bwMode="auto">
              <a:xfrm>
                <a:off x="4537076" y="5267326"/>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9" name="Rectangle 42"/>
              <p:cNvSpPr>
                <a:spLocks noChangeArrowheads="1"/>
              </p:cNvSpPr>
              <p:nvPr/>
            </p:nvSpPr>
            <p:spPr bwMode="auto">
              <a:xfrm>
                <a:off x="4616451" y="5267326"/>
                <a:ext cx="52388"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0" name="Rectangle 43"/>
              <p:cNvSpPr>
                <a:spLocks noChangeArrowheads="1"/>
              </p:cNvSpPr>
              <p:nvPr/>
            </p:nvSpPr>
            <p:spPr bwMode="auto">
              <a:xfrm>
                <a:off x="4699001" y="5267326"/>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1" name="Rectangle 44"/>
              <p:cNvSpPr>
                <a:spLocks noChangeArrowheads="1"/>
              </p:cNvSpPr>
              <p:nvPr/>
            </p:nvSpPr>
            <p:spPr bwMode="auto">
              <a:xfrm>
                <a:off x="4779963" y="5267326"/>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2" name="Rectangle 45"/>
              <p:cNvSpPr>
                <a:spLocks noChangeArrowheads="1"/>
              </p:cNvSpPr>
              <p:nvPr/>
            </p:nvSpPr>
            <p:spPr bwMode="auto">
              <a:xfrm>
                <a:off x="3644901" y="535146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3" name="Rectangle 46"/>
              <p:cNvSpPr>
                <a:spLocks noChangeArrowheads="1"/>
              </p:cNvSpPr>
              <p:nvPr/>
            </p:nvSpPr>
            <p:spPr bwMode="auto">
              <a:xfrm>
                <a:off x="3725863" y="535146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4" name="Rectangle 47"/>
              <p:cNvSpPr>
                <a:spLocks noChangeArrowheads="1"/>
              </p:cNvSpPr>
              <p:nvPr/>
            </p:nvSpPr>
            <p:spPr bwMode="auto">
              <a:xfrm>
                <a:off x="3806826" y="535146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5" name="Rectangle 48"/>
              <p:cNvSpPr>
                <a:spLocks noChangeArrowheads="1"/>
              </p:cNvSpPr>
              <p:nvPr/>
            </p:nvSpPr>
            <p:spPr bwMode="auto">
              <a:xfrm>
                <a:off x="3887788" y="535146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6" name="Rectangle 49"/>
              <p:cNvSpPr>
                <a:spLocks noChangeArrowheads="1"/>
              </p:cNvSpPr>
              <p:nvPr/>
            </p:nvSpPr>
            <p:spPr bwMode="auto">
              <a:xfrm>
                <a:off x="3968751" y="535146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7" name="Rectangle 50"/>
              <p:cNvSpPr>
                <a:spLocks noChangeArrowheads="1"/>
              </p:cNvSpPr>
              <p:nvPr/>
            </p:nvSpPr>
            <p:spPr bwMode="auto">
              <a:xfrm>
                <a:off x="4049713" y="535146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8" name="Rectangle 51"/>
              <p:cNvSpPr>
                <a:spLocks noChangeArrowheads="1"/>
              </p:cNvSpPr>
              <p:nvPr/>
            </p:nvSpPr>
            <p:spPr bwMode="auto">
              <a:xfrm>
                <a:off x="4130676" y="5351463"/>
                <a:ext cx="52388"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9" name="Rectangle 52"/>
              <p:cNvSpPr>
                <a:spLocks noChangeArrowheads="1"/>
              </p:cNvSpPr>
              <p:nvPr/>
            </p:nvSpPr>
            <p:spPr bwMode="auto">
              <a:xfrm>
                <a:off x="4211638" y="535146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60" name="Rectangle 53"/>
              <p:cNvSpPr>
                <a:spLocks noChangeArrowheads="1"/>
              </p:cNvSpPr>
              <p:nvPr/>
            </p:nvSpPr>
            <p:spPr bwMode="auto">
              <a:xfrm>
                <a:off x="4292601" y="5351463"/>
                <a:ext cx="52388"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61" name="Rectangle 54"/>
              <p:cNvSpPr>
                <a:spLocks noChangeArrowheads="1"/>
              </p:cNvSpPr>
              <p:nvPr/>
            </p:nvSpPr>
            <p:spPr bwMode="auto">
              <a:xfrm>
                <a:off x="4375151" y="535146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62" name="Rectangle 55"/>
              <p:cNvSpPr>
                <a:spLocks noChangeArrowheads="1"/>
              </p:cNvSpPr>
              <p:nvPr/>
            </p:nvSpPr>
            <p:spPr bwMode="auto">
              <a:xfrm>
                <a:off x="4454526" y="5351463"/>
                <a:ext cx="52388"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63" name="Rectangle 56"/>
              <p:cNvSpPr>
                <a:spLocks noChangeArrowheads="1"/>
              </p:cNvSpPr>
              <p:nvPr/>
            </p:nvSpPr>
            <p:spPr bwMode="auto">
              <a:xfrm>
                <a:off x="4537076" y="535146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64" name="Rectangle 57"/>
              <p:cNvSpPr>
                <a:spLocks noChangeArrowheads="1"/>
              </p:cNvSpPr>
              <p:nvPr/>
            </p:nvSpPr>
            <p:spPr bwMode="auto">
              <a:xfrm>
                <a:off x="4616451" y="5351463"/>
                <a:ext cx="52388"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65" name="Rectangle 58"/>
              <p:cNvSpPr>
                <a:spLocks noChangeArrowheads="1"/>
              </p:cNvSpPr>
              <p:nvPr/>
            </p:nvSpPr>
            <p:spPr bwMode="auto">
              <a:xfrm>
                <a:off x="4699001" y="535146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66" name="Rectangle 59"/>
              <p:cNvSpPr>
                <a:spLocks noChangeArrowheads="1"/>
              </p:cNvSpPr>
              <p:nvPr/>
            </p:nvSpPr>
            <p:spPr bwMode="auto">
              <a:xfrm>
                <a:off x="4779963" y="535146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67" name="Rectangle 60"/>
              <p:cNvSpPr>
                <a:spLocks noChangeArrowheads="1"/>
              </p:cNvSpPr>
              <p:nvPr/>
            </p:nvSpPr>
            <p:spPr bwMode="auto">
              <a:xfrm>
                <a:off x="3644901" y="5437188"/>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68" name="Rectangle 61"/>
              <p:cNvSpPr>
                <a:spLocks noChangeArrowheads="1"/>
              </p:cNvSpPr>
              <p:nvPr/>
            </p:nvSpPr>
            <p:spPr bwMode="auto">
              <a:xfrm>
                <a:off x="3725863" y="5437188"/>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69" name="Rectangle 62"/>
              <p:cNvSpPr>
                <a:spLocks noChangeArrowheads="1"/>
              </p:cNvSpPr>
              <p:nvPr/>
            </p:nvSpPr>
            <p:spPr bwMode="auto">
              <a:xfrm>
                <a:off x="3806826" y="5437188"/>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0" name="Rectangle 63"/>
              <p:cNvSpPr>
                <a:spLocks noChangeArrowheads="1"/>
              </p:cNvSpPr>
              <p:nvPr/>
            </p:nvSpPr>
            <p:spPr bwMode="auto">
              <a:xfrm>
                <a:off x="3887788" y="5437188"/>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1" name="Rectangle 64"/>
              <p:cNvSpPr>
                <a:spLocks noChangeArrowheads="1"/>
              </p:cNvSpPr>
              <p:nvPr/>
            </p:nvSpPr>
            <p:spPr bwMode="auto">
              <a:xfrm>
                <a:off x="3968751" y="5437188"/>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2" name="Rectangle 65"/>
              <p:cNvSpPr>
                <a:spLocks noChangeArrowheads="1"/>
              </p:cNvSpPr>
              <p:nvPr/>
            </p:nvSpPr>
            <p:spPr bwMode="auto">
              <a:xfrm>
                <a:off x="4049713" y="5437188"/>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3" name="Rectangle 66"/>
              <p:cNvSpPr>
                <a:spLocks noChangeArrowheads="1"/>
              </p:cNvSpPr>
              <p:nvPr/>
            </p:nvSpPr>
            <p:spPr bwMode="auto">
              <a:xfrm>
                <a:off x="4130676" y="5437188"/>
                <a:ext cx="52388"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4" name="Rectangle 67"/>
              <p:cNvSpPr>
                <a:spLocks noChangeArrowheads="1"/>
              </p:cNvSpPr>
              <p:nvPr/>
            </p:nvSpPr>
            <p:spPr bwMode="auto">
              <a:xfrm>
                <a:off x="4211638" y="5437188"/>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5" name="Rectangle 68"/>
              <p:cNvSpPr>
                <a:spLocks noChangeArrowheads="1"/>
              </p:cNvSpPr>
              <p:nvPr/>
            </p:nvSpPr>
            <p:spPr bwMode="auto">
              <a:xfrm>
                <a:off x="4292601" y="5437188"/>
                <a:ext cx="52388"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6" name="Rectangle 69"/>
              <p:cNvSpPr>
                <a:spLocks noChangeArrowheads="1"/>
              </p:cNvSpPr>
              <p:nvPr/>
            </p:nvSpPr>
            <p:spPr bwMode="auto">
              <a:xfrm>
                <a:off x="4375151" y="5437188"/>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7" name="Rectangle 70"/>
              <p:cNvSpPr>
                <a:spLocks noChangeArrowheads="1"/>
              </p:cNvSpPr>
              <p:nvPr/>
            </p:nvSpPr>
            <p:spPr bwMode="auto">
              <a:xfrm>
                <a:off x="4454526" y="5437188"/>
                <a:ext cx="52388"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8" name="Rectangle 71"/>
              <p:cNvSpPr>
                <a:spLocks noChangeArrowheads="1"/>
              </p:cNvSpPr>
              <p:nvPr/>
            </p:nvSpPr>
            <p:spPr bwMode="auto">
              <a:xfrm>
                <a:off x="4537076" y="5437188"/>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9" name="Rectangle 72"/>
              <p:cNvSpPr>
                <a:spLocks noChangeArrowheads="1"/>
              </p:cNvSpPr>
              <p:nvPr/>
            </p:nvSpPr>
            <p:spPr bwMode="auto">
              <a:xfrm>
                <a:off x="4616451" y="5437188"/>
                <a:ext cx="52388"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80" name="Rectangle 73"/>
              <p:cNvSpPr>
                <a:spLocks noChangeArrowheads="1"/>
              </p:cNvSpPr>
              <p:nvPr/>
            </p:nvSpPr>
            <p:spPr bwMode="auto">
              <a:xfrm>
                <a:off x="4699001" y="5437188"/>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81" name="Rectangle 74"/>
              <p:cNvSpPr>
                <a:spLocks noChangeArrowheads="1"/>
              </p:cNvSpPr>
              <p:nvPr/>
            </p:nvSpPr>
            <p:spPr bwMode="auto">
              <a:xfrm>
                <a:off x="4779963" y="5437188"/>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82" name="Rectangle 75"/>
              <p:cNvSpPr>
                <a:spLocks noChangeArrowheads="1"/>
              </p:cNvSpPr>
              <p:nvPr/>
            </p:nvSpPr>
            <p:spPr bwMode="auto">
              <a:xfrm>
                <a:off x="3644901" y="552291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83" name="Rectangle 76"/>
              <p:cNvSpPr>
                <a:spLocks noChangeArrowheads="1"/>
              </p:cNvSpPr>
              <p:nvPr/>
            </p:nvSpPr>
            <p:spPr bwMode="auto">
              <a:xfrm>
                <a:off x="3725863" y="552291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84" name="Rectangle 77"/>
              <p:cNvSpPr>
                <a:spLocks noChangeArrowheads="1"/>
              </p:cNvSpPr>
              <p:nvPr/>
            </p:nvSpPr>
            <p:spPr bwMode="auto">
              <a:xfrm>
                <a:off x="3806826" y="552291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85" name="Rectangle 78"/>
              <p:cNvSpPr>
                <a:spLocks noChangeArrowheads="1"/>
              </p:cNvSpPr>
              <p:nvPr/>
            </p:nvSpPr>
            <p:spPr bwMode="auto">
              <a:xfrm>
                <a:off x="3887788" y="552291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86" name="Rectangle 79"/>
              <p:cNvSpPr>
                <a:spLocks noChangeArrowheads="1"/>
              </p:cNvSpPr>
              <p:nvPr/>
            </p:nvSpPr>
            <p:spPr bwMode="auto">
              <a:xfrm>
                <a:off x="4537076" y="552291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87" name="Rectangle 80"/>
              <p:cNvSpPr>
                <a:spLocks noChangeArrowheads="1"/>
              </p:cNvSpPr>
              <p:nvPr/>
            </p:nvSpPr>
            <p:spPr bwMode="auto">
              <a:xfrm>
                <a:off x="4616451" y="5522913"/>
                <a:ext cx="52388"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88" name="Rectangle 81"/>
              <p:cNvSpPr>
                <a:spLocks noChangeArrowheads="1"/>
              </p:cNvSpPr>
              <p:nvPr/>
            </p:nvSpPr>
            <p:spPr bwMode="auto">
              <a:xfrm>
                <a:off x="4699001" y="552291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89" name="Rectangle 82"/>
              <p:cNvSpPr>
                <a:spLocks noChangeArrowheads="1"/>
              </p:cNvSpPr>
              <p:nvPr/>
            </p:nvSpPr>
            <p:spPr bwMode="auto">
              <a:xfrm>
                <a:off x="4779963" y="552291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90" name="Rectangle 83"/>
              <p:cNvSpPr>
                <a:spLocks noChangeArrowheads="1"/>
              </p:cNvSpPr>
              <p:nvPr/>
            </p:nvSpPr>
            <p:spPr bwMode="auto">
              <a:xfrm>
                <a:off x="3968751" y="5522913"/>
                <a:ext cx="536575"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91" name="Freeform 84"/>
              <p:cNvSpPr>
                <a:spLocks/>
              </p:cNvSpPr>
              <p:nvPr/>
            </p:nvSpPr>
            <p:spPr bwMode="auto">
              <a:xfrm>
                <a:off x="4389438" y="5435601"/>
                <a:ext cx="431800" cy="534988"/>
              </a:xfrm>
              <a:custGeom>
                <a:avLst/>
                <a:gdLst>
                  <a:gd name="T0" fmla="*/ 547 w 577"/>
                  <a:gd name="T1" fmla="*/ 182 h 717"/>
                  <a:gd name="T2" fmla="*/ 495 w 577"/>
                  <a:gd name="T3" fmla="*/ 205 h 717"/>
                  <a:gd name="T4" fmla="*/ 413 w 577"/>
                  <a:gd name="T5" fmla="*/ 412 h 717"/>
                  <a:gd name="T6" fmla="*/ 395 w 577"/>
                  <a:gd name="T7" fmla="*/ 405 h 717"/>
                  <a:gd name="T8" fmla="*/ 493 w 577"/>
                  <a:gd name="T9" fmla="*/ 157 h 717"/>
                  <a:gd name="T10" fmla="*/ 492 w 577"/>
                  <a:gd name="T11" fmla="*/ 157 h 717"/>
                  <a:gd name="T12" fmla="*/ 470 w 577"/>
                  <a:gd name="T13" fmla="*/ 106 h 717"/>
                  <a:gd name="T14" fmla="*/ 419 w 577"/>
                  <a:gd name="T15" fmla="*/ 128 h 717"/>
                  <a:gd name="T16" fmla="*/ 419 w 577"/>
                  <a:gd name="T17" fmla="*/ 128 h 717"/>
                  <a:gd name="T18" fmla="*/ 330 w 577"/>
                  <a:gd name="T19" fmla="*/ 354 h 717"/>
                  <a:gd name="T20" fmla="*/ 311 w 577"/>
                  <a:gd name="T21" fmla="*/ 347 h 717"/>
                  <a:gd name="T22" fmla="*/ 425 w 577"/>
                  <a:gd name="T23" fmla="*/ 59 h 717"/>
                  <a:gd name="T24" fmla="*/ 402 w 577"/>
                  <a:gd name="T25" fmla="*/ 8 h 717"/>
                  <a:gd name="T26" fmla="*/ 351 w 577"/>
                  <a:gd name="T27" fmla="*/ 30 h 717"/>
                  <a:gd name="T28" fmla="*/ 246 w 577"/>
                  <a:gd name="T29" fmla="*/ 296 h 717"/>
                  <a:gd name="T30" fmla="*/ 227 w 577"/>
                  <a:gd name="T31" fmla="*/ 289 h 717"/>
                  <a:gd name="T32" fmla="*/ 270 w 577"/>
                  <a:gd name="T33" fmla="*/ 182 h 717"/>
                  <a:gd name="T34" fmla="*/ 270 w 577"/>
                  <a:gd name="T35" fmla="*/ 51 h 717"/>
                  <a:gd name="T36" fmla="*/ 230 w 577"/>
                  <a:gd name="T37" fmla="*/ 11 h 717"/>
                  <a:gd name="T38" fmla="*/ 190 w 577"/>
                  <a:gd name="T39" fmla="*/ 51 h 717"/>
                  <a:gd name="T40" fmla="*/ 190 w 577"/>
                  <a:gd name="T41" fmla="*/ 167 h 717"/>
                  <a:gd name="T42" fmla="*/ 113 w 577"/>
                  <a:gd name="T43" fmla="*/ 363 h 717"/>
                  <a:gd name="T44" fmla="*/ 82 w 577"/>
                  <a:gd name="T45" fmla="*/ 202 h 717"/>
                  <a:gd name="T46" fmla="*/ 36 w 577"/>
                  <a:gd name="T47" fmla="*/ 171 h 717"/>
                  <a:gd name="T48" fmla="*/ 4 w 577"/>
                  <a:gd name="T49" fmla="*/ 217 h 717"/>
                  <a:gd name="T50" fmla="*/ 59 w 577"/>
                  <a:gd name="T51" fmla="*/ 500 h 717"/>
                  <a:gd name="T52" fmla="*/ 170 w 577"/>
                  <a:gd name="T53" fmla="*/ 649 h 717"/>
                  <a:gd name="T54" fmla="*/ 184 w 577"/>
                  <a:gd name="T55" fmla="*/ 717 h 717"/>
                  <a:gd name="T56" fmla="*/ 441 w 577"/>
                  <a:gd name="T57" fmla="*/ 679 h 717"/>
                  <a:gd name="T58" fmla="*/ 425 w 577"/>
                  <a:gd name="T59" fmla="*/ 599 h 717"/>
                  <a:gd name="T60" fmla="*/ 569 w 577"/>
                  <a:gd name="T61" fmla="*/ 234 h 717"/>
                  <a:gd name="T62" fmla="*/ 547 w 577"/>
                  <a:gd name="T63" fmla="*/ 182 h 7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77" h="717">
                    <a:moveTo>
                      <a:pt x="547" y="182"/>
                    </a:moveTo>
                    <a:cubicBezTo>
                      <a:pt x="526" y="174"/>
                      <a:pt x="503" y="184"/>
                      <a:pt x="495" y="205"/>
                    </a:cubicBezTo>
                    <a:cubicBezTo>
                      <a:pt x="413" y="412"/>
                      <a:pt x="413" y="412"/>
                      <a:pt x="413" y="412"/>
                    </a:cubicBezTo>
                    <a:cubicBezTo>
                      <a:pt x="395" y="405"/>
                      <a:pt x="395" y="405"/>
                      <a:pt x="395" y="405"/>
                    </a:cubicBezTo>
                    <a:cubicBezTo>
                      <a:pt x="493" y="157"/>
                      <a:pt x="493" y="157"/>
                      <a:pt x="493" y="157"/>
                    </a:cubicBezTo>
                    <a:cubicBezTo>
                      <a:pt x="492" y="157"/>
                      <a:pt x="492" y="157"/>
                      <a:pt x="492" y="157"/>
                    </a:cubicBezTo>
                    <a:cubicBezTo>
                      <a:pt x="500" y="137"/>
                      <a:pt x="490" y="114"/>
                      <a:pt x="470" y="106"/>
                    </a:cubicBezTo>
                    <a:cubicBezTo>
                      <a:pt x="450" y="98"/>
                      <a:pt x="427" y="108"/>
                      <a:pt x="419" y="128"/>
                    </a:cubicBezTo>
                    <a:cubicBezTo>
                      <a:pt x="419" y="128"/>
                      <a:pt x="419" y="128"/>
                      <a:pt x="419" y="128"/>
                    </a:cubicBezTo>
                    <a:cubicBezTo>
                      <a:pt x="330" y="354"/>
                      <a:pt x="330" y="354"/>
                      <a:pt x="330" y="354"/>
                    </a:cubicBezTo>
                    <a:cubicBezTo>
                      <a:pt x="311" y="347"/>
                      <a:pt x="311" y="347"/>
                      <a:pt x="311" y="347"/>
                    </a:cubicBezTo>
                    <a:cubicBezTo>
                      <a:pt x="425" y="59"/>
                      <a:pt x="425" y="59"/>
                      <a:pt x="425" y="59"/>
                    </a:cubicBezTo>
                    <a:cubicBezTo>
                      <a:pt x="433" y="39"/>
                      <a:pt x="423" y="16"/>
                      <a:pt x="402" y="8"/>
                    </a:cubicBezTo>
                    <a:cubicBezTo>
                      <a:pt x="382" y="0"/>
                      <a:pt x="359" y="10"/>
                      <a:pt x="351" y="30"/>
                    </a:cubicBezTo>
                    <a:cubicBezTo>
                      <a:pt x="246" y="296"/>
                      <a:pt x="246" y="296"/>
                      <a:pt x="246" y="296"/>
                    </a:cubicBezTo>
                    <a:cubicBezTo>
                      <a:pt x="227" y="289"/>
                      <a:pt x="227" y="289"/>
                      <a:pt x="227" y="289"/>
                    </a:cubicBezTo>
                    <a:cubicBezTo>
                      <a:pt x="270" y="182"/>
                      <a:pt x="270" y="182"/>
                      <a:pt x="270" y="182"/>
                    </a:cubicBezTo>
                    <a:cubicBezTo>
                      <a:pt x="270" y="51"/>
                      <a:pt x="270" y="51"/>
                      <a:pt x="270" y="51"/>
                    </a:cubicBezTo>
                    <a:cubicBezTo>
                      <a:pt x="270" y="29"/>
                      <a:pt x="252" y="11"/>
                      <a:pt x="230" y="11"/>
                    </a:cubicBezTo>
                    <a:cubicBezTo>
                      <a:pt x="208" y="11"/>
                      <a:pt x="190" y="29"/>
                      <a:pt x="190" y="51"/>
                    </a:cubicBezTo>
                    <a:cubicBezTo>
                      <a:pt x="190" y="167"/>
                      <a:pt x="190" y="167"/>
                      <a:pt x="190" y="167"/>
                    </a:cubicBezTo>
                    <a:cubicBezTo>
                      <a:pt x="113" y="363"/>
                      <a:pt x="113" y="363"/>
                      <a:pt x="113" y="363"/>
                    </a:cubicBezTo>
                    <a:cubicBezTo>
                      <a:pt x="82" y="202"/>
                      <a:pt x="82" y="202"/>
                      <a:pt x="82" y="202"/>
                    </a:cubicBezTo>
                    <a:cubicBezTo>
                      <a:pt x="78" y="181"/>
                      <a:pt x="57" y="167"/>
                      <a:pt x="36" y="171"/>
                    </a:cubicBezTo>
                    <a:cubicBezTo>
                      <a:pt x="14" y="175"/>
                      <a:pt x="0" y="196"/>
                      <a:pt x="4" y="217"/>
                    </a:cubicBezTo>
                    <a:cubicBezTo>
                      <a:pt x="59" y="500"/>
                      <a:pt x="59" y="500"/>
                      <a:pt x="59" y="500"/>
                    </a:cubicBezTo>
                    <a:cubicBezTo>
                      <a:pt x="170" y="649"/>
                      <a:pt x="170" y="649"/>
                      <a:pt x="170" y="649"/>
                    </a:cubicBezTo>
                    <a:cubicBezTo>
                      <a:pt x="184" y="717"/>
                      <a:pt x="184" y="717"/>
                      <a:pt x="184" y="717"/>
                    </a:cubicBezTo>
                    <a:cubicBezTo>
                      <a:pt x="441" y="679"/>
                      <a:pt x="441" y="679"/>
                      <a:pt x="441" y="679"/>
                    </a:cubicBezTo>
                    <a:cubicBezTo>
                      <a:pt x="425" y="599"/>
                      <a:pt x="425" y="599"/>
                      <a:pt x="425" y="599"/>
                    </a:cubicBezTo>
                    <a:cubicBezTo>
                      <a:pt x="569" y="234"/>
                      <a:pt x="569" y="234"/>
                      <a:pt x="569" y="234"/>
                    </a:cubicBezTo>
                    <a:cubicBezTo>
                      <a:pt x="577" y="214"/>
                      <a:pt x="567" y="190"/>
                      <a:pt x="547" y="182"/>
                    </a:cubicBezTo>
                  </a:path>
                </a:pathLst>
              </a:custGeom>
              <a:solidFill>
                <a:srgbClr val="FCB9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92" name="Freeform 85"/>
              <p:cNvSpPr>
                <a:spLocks/>
              </p:cNvSpPr>
              <p:nvPr/>
            </p:nvSpPr>
            <p:spPr bwMode="auto">
              <a:xfrm>
                <a:off x="3733801" y="5354638"/>
                <a:ext cx="430213" cy="536575"/>
              </a:xfrm>
              <a:custGeom>
                <a:avLst/>
                <a:gdLst>
                  <a:gd name="T0" fmla="*/ 542 w 577"/>
                  <a:gd name="T1" fmla="*/ 171 h 718"/>
                  <a:gd name="T2" fmla="*/ 495 w 577"/>
                  <a:gd name="T3" fmla="*/ 202 h 718"/>
                  <a:gd name="T4" fmla="*/ 464 w 577"/>
                  <a:gd name="T5" fmla="*/ 363 h 718"/>
                  <a:gd name="T6" fmla="*/ 387 w 577"/>
                  <a:gd name="T7" fmla="*/ 167 h 718"/>
                  <a:gd name="T8" fmla="*/ 387 w 577"/>
                  <a:gd name="T9" fmla="*/ 51 h 718"/>
                  <a:gd name="T10" fmla="*/ 347 w 577"/>
                  <a:gd name="T11" fmla="*/ 12 h 718"/>
                  <a:gd name="T12" fmla="*/ 308 w 577"/>
                  <a:gd name="T13" fmla="*/ 51 h 718"/>
                  <a:gd name="T14" fmla="*/ 308 w 577"/>
                  <a:gd name="T15" fmla="*/ 183 h 718"/>
                  <a:gd name="T16" fmla="*/ 350 w 577"/>
                  <a:gd name="T17" fmla="*/ 289 h 718"/>
                  <a:gd name="T18" fmla="*/ 331 w 577"/>
                  <a:gd name="T19" fmla="*/ 296 h 718"/>
                  <a:gd name="T20" fmla="*/ 227 w 577"/>
                  <a:gd name="T21" fmla="*/ 30 h 718"/>
                  <a:gd name="T22" fmla="*/ 175 w 577"/>
                  <a:gd name="T23" fmla="*/ 8 h 718"/>
                  <a:gd name="T24" fmla="*/ 153 w 577"/>
                  <a:gd name="T25" fmla="*/ 59 h 718"/>
                  <a:gd name="T26" fmla="*/ 266 w 577"/>
                  <a:gd name="T27" fmla="*/ 347 h 718"/>
                  <a:gd name="T28" fmla="*/ 248 w 577"/>
                  <a:gd name="T29" fmla="*/ 354 h 718"/>
                  <a:gd name="T30" fmla="*/ 159 w 577"/>
                  <a:gd name="T31" fmla="*/ 129 h 718"/>
                  <a:gd name="T32" fmla="*/ 159 w 577"/>
                  <a:gd name="T33" fmla="*/ 129 h 718"/>
                  <a:gd name="T34" fmla="*/ 107 w 577"/>
                  <a:gd name="T35" fmla="*/ 106 h 718"/>
                  <a:gd name="T36" fmla="*/ 85 w 577"/>
                  <a:gd name="T37" fmla="*/ 158 h 718"/>
                  <a:gd name="T38" fmla="*/ 85 w 577"/>
                  <a:gd name="T39" fmla="*/ 158 h 718"/>
                  <a:gd name="T40" fmla="*/ 182 w 577"/>
                  <a:gd name="T41" fmla="*/ 405 h 718"/>
                  <a:gd name="T42" fmla="*/ 164 w 577"/>
                  <a:gd name="T43" fmla="*/ 412 h 718"/>
                  <a:gd name="T44" fmla="*/ 82 w 577"/>
                  <a:gd name="T45" fmla="*/ 205 h 718"/>
                  <a:gd name="T46" fmla="*/ 31 w 577"/>
                  <a:gd name="T47" fmla="*/ 183 h 718"/>
                  <a:gd name="T48" fmla="*/ 8 w 577"/>
                  <a:gd name="T49" fmla="*/ 234 h 718"/>
                  <a:gd name="T50" fmla="*/ 152 w 577"/>
                  <a:gd name="T51" fmla="*/ 599 h 718"/>
                  <a:gd name="T52" fmla="*/ 129 w 577"/>
                  <a:gd name="T53" fmla="*/ 678 h 718"/>
                  <a:gd name="T54" fmla="*/ 393 w 577"/>
                  <a:gd name="T55" fmla="*/ 718 h 718"/>
                  <a:gd name="T56" fmla="*/ 407 w 577"/>
                  <a:gd name="T57" fmla="*/ 649 h 718"/>
                  <a:gd name="T58" fmla="*/ 518 w 577"/>
                  <a:gd name="T59" fmla="*/ 501 h 718"/>
                  <a:gd name="T60" fmla="*/ 573 w 577"/>
                  <a:gd name="T61" fmla="*/ 218 h 718"/>
                  <a:gd name="T62" fmla="*/ 542 w 577"/>
                  <a:gd name="T63" fmla="*/ 171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77" h="718">
                    <a:moveTo>
                      <a:pt x="542" y="171"/>
                    </a:moveTo>
                    <a:cubicBezTo>
                      <a:pt x="520" y="167"/>
                      <a:pt x="499" y="181"/>
                      <a:pt x="495" y="202"/>
                    </a:cubicBezTo>
                    <a:cubicBezTo>
                      <a:pt x="464" y="363"/>
                      <a:pt x="464" y="363"/>
                      <a:pt x="464" y="363"/>
                    </a:cubicBezTo>
                    <a:cubicBezTo>
                      <a:pt x="387" y="167"/>
                      <a:pt x="387" y="167"/>
                      <a:pt x="387" y="167"/>
                    </a:cubicBezTo>
                    <a:cubicBezTo>
                      <a:pt x="387" y="51"/>
                      <a:pt x="387" y="51"/>
                      <a:pt x="387" y="51"/>
                    </a:cubicBezTo>
                    <a:cubicBezTo>
                      <a:pt x="387" y="30"/>
                      <a:pt x="369" y="12"/>
                      <a:pt x="347" y="12"/>
                    </a:cubicBezTo>
                    <a:cubicBezTo>
                      <a:pt x="326" y="12"/>
                      <a:pt x="308" y="30"/>
                      <a:pt x="308" y="51"/>
                    </a:cubicBezTo>
                    <a:cubicBezTo>
                      <a:pt x="308" y="183"/>
                      <a:pt x="308" y="183"/>
                      <a:pt x="308" y="183"/>
                    </a:cubicBezTo>
                    <a:cubicBezTo>
                      <a:pt x="350" y="289"/>
                      <a:pt x="350" y="289"/>
                      <a:pt x="350" y="289"/>
                    </a:cubicBezTo>
                    <a:cubicBezTo>
                      <a:pt x="331" y="296"/>
                      <a:pt x="331" y="296"/>
                      <a:pt x="331" y="296"/>
                    </a:cubicBezTo>
                    <a:cubicBezTo>
                      <a:pt x="227" y="30"/>
                      <a:pt x="227" y="30"/>
                      <a:pt x="227" y="30"/>
                    </a:cubicBezTo>
                    <a:cubicBezTo>
                      <a:pt x="219" y="10"/>
                      <a:pt x="195" y="0"/>
                      <a:pt x="175" y="8"/>
                    </a:cubicBezTo>
                    <a:cubicBezTo>
                      <a:pt x="155" y="16"/>
                      <a:pt x="145" y="39"/>
                      <a:pt x="153" y="59"/>
                    </a:cubicBezTo>
                    <a:cubicBezTo>
                      <a:pt x="266" y="347"/>
                      <a:pt x="266" y="347"/>
                      <a:pt x="266" y="347"/>
                    </a:cubicBezTo>
                    <a:cubicBezTo>
                      <a:pt x="248" y="354"/>
                      <a:pt x="248" y="354"/>
                      <a:pt x="248" y="354"/>
                    </a:cubicBezTo>
                    <a:cubicBezTo>
                      <a:pt x="159" y="129"/>
                      <a:pt x="159" y="129"/>
                      <a:pt x="159" y="129"/>
                    </a:cubicBezTo>
                    <a:cubicBezTo>
                      <a:pt x="159" y="129"/>
                      <a:pt x="159" y="129"/>
                      <a:pt x="159" y="129"/>
                    </a:cubicBezTo>
                    <a:cubicBezTo>
                      <a:pt x="151" y="108"/>
                      <a:pt x="128" y="98"/>
                      <a:pt x="107" y="106"/>
                    </a:cubicBezTo>
                    <a:cubicBezTo>
                      <a:pt x="87" y="114"/>
                      <a:pt x="77" y="137"/>
                      <a:pt x="85" y="158"/>
                    </a:cubicBezTo>
                    <a:cubicBezTo>
                      <a:pt x="85" y="158"/>
                      <a:pt x="85" y="158"/>
                      <a:pt x="85" y="158"/>
                    </a:cubicBezTo>
                    <a:cubicBezTo>
                      <a:pt x="182" y="405"/>
                      <a:pt x="182" y="405"/>
                      <a:pt x="182" y="405"/>
                    </a:cubicBezTo>
                    <a:cubicBezTo>
                      <a:pt x="164" y="412"/>
                      <a:pt x="164" y="412"/>
                      <a:pt x="164" y="412"/>
                    </a:cubicBezTo>
                    <a:cubicBezTo>
                      <a:pt x="82" y="205"/>
                      <a:pt x="82" y="205"/>
                      <a:pt x="82" y="205"/>
                    </a:cubicBezTo>
                    <a:cubicBezTo>
                      <a:pt x="74" y="185"/>
                      <a:pt x="51" y="175"/>
                      <a:pt x="31" y="183"/>
                    </a:cubicBezTo>
                    <a:cubicBezTo>
                      <a:pt x="10" y="191"/>
                      <a:pt x="0" y="214"/>
                      <a:pt x="8" y="234"/>
                    </a:cubicBezTo>
                    <a:cubicBezTo>
                      <a:pt x="152" y="599"/>
                      <a:pt x="152" y="599"/>
                      <a:pt x="152" y="599"/>
                    </a:cubicBezTo>
                    <a:cubicBezTo>
                      <a:pt x="129" y="678"/>
                      <a:pt x="129" y="678"/>
                      <a:pt x="129" y="678"/>
                    </a:cubicBezTo>
                    <a:cubicBezTo>
                      <a:pt x="393" y="718"/>
                      <a:pt x="393" y="718"/>
                      <a:pt x="393" y="718"/>
                    </a:cubicBezTo>
                    <a:cubicBezTo>
                      <a:pt x="407" y="649"/>
                      <a:pt x="407" y="649"/>
                      <a:pt x="407" y="649"/>
                    </a:cubicBezTo>
                    <a:cubicBezTo>
                      <a:pt x="518" y="501"/>
                      <a:pt x="518" y="501"/>
                      <a:pt x="518" y="501"/>
                    </a:cubicBezTo>
                    <a:cubicBezTo>
                      <a:pt x="573" y="218"/>
                      <a:pt x="573" y="218"/>
                      <a:pt x="573" y="218"/>
                    </a:cubicBezTo>
                    <a:cubicBezTo>
                      <a:pt x="577" y="196"/>
                      <a:pt x="563" y="175"/>
                      <a:pt x="542" y="171"/>
                    </a:cubicBezTo>
                  </a:path>
                </a:pathLst>
              </a:custGeom>
              <a:solidFill>
                <a:srgbClr val="FCB9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93" name="Freeform 86"/>
              <p:cNvSpPr>
                <a:spLocks/>
              </p:cNvSpPr>
              <p:nvPr/>
            </p:nvSpPr>
            <p:spPr bwMode="auto">
              <a:xfrm>
                <a:off x="3773488" y="5859463"/>
                <a:ext cx="274638" cy="155575"/>
              </a:xfrm>
              <a:custGeom>
                <a:avLst/>
                <a:gdLst>
                  <a:gd name="T0" fmla="*/ 0 w 173"/>
                  <a:gd name="T1" fmla="*/ 98 h 98"/>
                  <a:gd name="T2" fmla="*/ 151 w 173"/>
                  <a:gd name="T3" fmla="*/ 98 h 98"/>
                  <a:gd name="T4" fmla="*/ 173 w 173"/>
                  <a:gd name="T5" fmla="*/ 22 h 98"/>
                  <a:gd name="T6" fmla="*/ 29 w 173"/>
                  <a:gd name="T7" fmla="*/ 0 h 98"/>
                  <a:gd name="T8" fmla="*/ 0 w 173"/>
                  <a:gd name="T9" fmla="*/ 98 h 98"/>
                </a:gdLst>
                <a:ahLst/>
                <a:cxnLst>
                  <a:cxn ang="0">
                    <a:pos x="T0" y="T1"/>
                  </a:cxn>
                  <a:cxn ang="0">
                    <a:pos x="T2" y="T3"/>
                  </a:cxn>
                  <a:cxn ang="0">
                    <a:pos x="T4" y="T5"/>
                  </a:cxn>
                  <a:cxn ang="0">
                    <a:pos x="T6" y="T7"/>
                  </a:cxn>
                  <a:cxn ang="0">
                    <a:pos x="T8" y="T9"/>
                  </a:cxn>
                </a:cxnLst>
                <a:rect l="0" t="0" r="r" b="b"/>
                <a:pathLst>
                  <a:path w="173" h="98">
                    <a:moveTo>
                      <a:pt x="0" y="98"/>
                    </a:moveTo>
                    <a:lnTo>
                      <a:pt x="151" y="98"/>
                    </a:lnTo>
                    <a:lnTo>
                      <a:pt x="173" y="22"/>
                    </a:lnTo>
                    <a:lnTo>
                      <a:pt x="29" y="0"/>
                    </a:lnTo>
                    <a:lnTo>
                      <a:pt x="0" y="98"/>
                    </a:lnTo>
                    <a:close/>
                  </a:path>
                </a:pathLst>
              </a:custGeom>
              <a:solidFill>
                <a:srgbClr val="FCED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94" name="Freeform 87"/>
              <p:cNvSpPr>
                <a:spLocks/>
              </p:cNvSpPr>
              <p:nvPr/>
            </p:nvSpPr>
            <p:spPr bwMode="auto">
              <a:xfrm>
                <a:off x="4513263" y="5938838"/>
                <a:ext cx="249238" cy="76200"/>
              </a:xfrm>
              <a:custGeom>
                <a:avLst/>
                <a:gdLst>
                  <a:gd name="T0" fmla="*/ 0 w 157"/>
                  <a:gd name="T1" fmla="*/ 22 h 48"/>
                  <a:gd name="T2" fmla="*/ 7 w 157"/>
                  <a:gd name="T3" fmla="*/ 48 h 48"/>
                  <a:gd name="T4" fmla="*/ 157 w 157"/>
                  <a:gd name="T5" fmla="*/ 48 h 48"/>
                  <a:gd name="T6" fmla="*/ 143 w 157"/>
                  <a:gd name="T7" fmla="*/ 0 h 48"/>
                  <a:gd name="T8" fmla="*/ 0 w 157"/>
                  <a:gd name="T9" fmla="*/ 22 h 48"/>
                </a:gdLst>
                <a:ahLst/>
                <a:cxnLst>
                  <a:cxn ang="0">
                    <a:pos x="T0" y="T1"/>
                  </a:cxn>
                  <a:cxn ang="0">
                    <a:pos x="T2" y="T3"/>
                  </a:cxn>
                  <a:cxn ang="0">
                    <a:pos x="T4" y="T5"/>
                  </a:cxn>
                  <a:cxn ang="0">
                    <a:pos x="T6" y="T7"/>
                  </a:cxn>
                  <a:cxn ang="0">
                    <a:pos x="T8" y="T9"/>
                  </a:cxn>
                </a:cxnLst>
                <a:rect l="0" t="0" r="r" b="b"/>
                <a:pathLst>
                  <a:path w="157" h="48">
                    <a:moveTo>
                      <a:pt x="0" y="22"/>
                    </a:moveTo>
                    <a:lnTo>
                      <a:pt x="7" y="48"/>
                    </a:lnTo>
                    <a:lnTo>
                      <a:pt x="157" y="48"/>
                    </a:lnTo>
                    <a:lnTo>
                      <a:pt x="143" y="0"/>
                    </a:lnTo>
                    <a:lnTo>
                      <a:pt x="0" y="22"/>
                    </a:lnTo>
                    <a:close/>
                  </a:path>
                </a:pathLst>
              </a:custGeom>
              <a:solidFill>
                <a:srgbClr val="FCED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5" name="Rectangle 8"/>
              <p:cNvSpPr>
                <a:spLocks noChangeArrowheads="1"/>
              </p:cNvSpPr>
              <p:nvPr/>
            </p:nvSpPr>
            <p:spPr bwMode="auto">
              <a:xfrm>
                <a:off x="3562351" y="4010026"/>
                <a:ext cx="1349375" cy="781050"/>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grpSp>
        <p:sp>
          <p:nvSpPr>
            <p:cNvPr id="120" name="Rectangle 97"/>
            <p:cNvSpPr>
              <a:spLocks noChangeArrowheads="1"/>
            </p:cNvSpPr>
            <p:nvPr/>
          </p:nvSpPr>
          <p:spPr bwMode="auto">
            <a:xfrm>
              <a:off x="2548185" y="4337375"/>
              <a:ext cx="925513" cy="337952"/>
            </a:xfrm>
            <a:prstGeom prst="rect">
              <a:avLst/>
            </a:prstGeom>
            <a:solidFill>
              <a:schemeClr val="accent2"/>
            </a:solidFill>
            <a:ln>
              <a:noFill/>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rgbClr val="FFFFFF"/>
                  </a:solidFill>
                  <a:effectLst/>
                  <a:uLnTx/>
                  <a:uFillTx/>
                  <a:latin typeface="Segoe UI Light"/>
                  <a:ea typeface="+mn-ea"/>
                  <a:cs typeface="+mn-cs"/>
                </a:rPr>
                <a:t>Start coding</a:t>
              </a:r>
            </a:p>
          </p:txBody>
        </p:sp>
      </p:grpSp>
      <p:sp>
        <p:nvSpPr>
          <p:cNvPr id="126" name="Rectangle 140"/>
          <p:cNvSpPr>
            <a:spLocks noChangeArrowheads="1"/>
          </p:cNvSpPr>
          <p:nvPr/>
        </p:nvSpPr>
        <p:spPr bwMode="auto">
          <a:xfrm>
            <a:off x="7599594" y="1825057"/>
            <a:ext cx="336839" cy="388202"/>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27" name="Rectangle 141"/>
          <p:cNvSpPr>
            <a:spLocks noChangeArrowheads="1"/>
          </p:cNvSpPr>
          <p:nvPr/>
        </p:nvSpPr>
        <p:spPr bwMode="auto">
          <a:xfrm>
            <a:off x="7923780" y="1828383"/>
            <a:ext cx="2769361" cy="384831"/>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505050"/>
                </a:solidFill>
                <a:effectLst/>
                <a:uLnTx/>
                <a:uFillTx/>
                <a:latin typeface="Segoe UI"/>
                <a:ea typeface="+mn-ea"/>
                <a:cs typeface="+mn-cs"/>
              </a:rPr>
              <a:t>microsoft.com/cognitive</a:t>
            </a:r>
          </a:p>
        </p:txBody>
      </p:sp>
      <p:sp>
        <p:nvSpPr>
          <p:cNvPr id="2" name="TextBox 1"/>
          <p:cNvSpPr txBox="1"/>
          <p:nvPr/>
        </p:nvSpPr>
        <p:spPr>
          <a:xfrm>
            <a:off x="1341437" y="3948953"/>
            <a:ext cx="3432671"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Lets see the online API</a:t>
            </a:r>
          </a:p>
        </p:txBody>
      </p:sp>
    </p:spTree>
    <p:extLst>
      <p:ext uri="{BB962C8B-B14F-4D97-AF65-F5344CB8AC3E}">
        <p14:creationId xmlns:p14="http://schemas.microsoft.com/office/powerpoint/2010/main" val="36275634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Parallelogram 23"/>
          <p:cNvSpPr/>
          <p:nvPr/>
        </p:nvSpPr>
        <p:spPr bwMode="auto">
          <a:xfrm>
            <a:off x="2260420" y="2811462"/>
            <a:ext cx="2484374" cy="3124200"/>
          </a:xfrm>
          <a:prstGeom prst="parallelogram">
            <a:avLst>
              <a:gd name="adj" fmla="val 55592"/>
            </a:avLst>
          </a:prstGeom>
          <a:solidFill>
            <a:srgbClr val="D7D7D7"/>
          </a:solidFill>
          <a:ln w="9525" cap="flat" cmpd="sng" algn="ctr">
            <a:noFill/>
            <a:prstDash val="solid"/>
          </a:ln>
          <a:effectLst/>
        </p:spPr>
        <p:txBody>
          <a:bodyPr lIns="121725" tIns="60862" rIns="121725" bIns="60862" rtlCol="0" anchor="ctr"/>
          <a:lstStyle/>
          <a:p>
            <a:pPr defTabSz="914400"/>
            <a:endParaRPr lang="en-US" sz="1400" kern="0" dirty="0">
              <a:solidFill>
                <a:srgbClr val="FFFFFF"/>
              </a:solidFill>
            </a:endParaRPr>
          </a:p>
        </p:txBody>
      </p:sp>
      <p:sp>
        <p:nvSpPr>
          <p:cNvPr id="5" name="Title 4"/>
          <p:cNvSpPr>
            <a:spLocks noGrp="1"/>
          </p:cNvSpPr>
          <p:nvPr>
            <p:ph type="title"/>
          </p:nvPr>
        </p:nvSpPr>
        <p:spPr/>
        <p:txBody>
          <a:bodyPr/>
          <a:lstStyle/>
          <a:p>
            <a:r>
              <a:rPr lang="en-US" dirty="0"/>
              <a:t>Microsoft Cognitive Services</a:t>
            </a:r>
          </a:p>
        </p:txBody>
      </p:sp>
      <p:sp>
        <p:nvSpPr>
          <p:cNvPr id="2" name="Text Placeholder 1"/>
          <p:cNvSpPr>
            <a:spLocks noGrp="1"/>
          </p:cNvSpPr>
          <p:nvPr>
            <p:ph type="body" sz="quarter" idx="4294967295"/>
          </p:nvPr>
        </p:nvSpPr>
        <p:spPr>
          <a:xfrm>
            <a:off x="4846638" y="3173234"/>
            <a:ext cx="7315200" cy="1957459"/>
          </a:xfrm>
        </p:spPr>
        <p:txBody>
          <a:bodyPr/>
          <a:lstStyle/>
          <a:p>
            <a:pPr marL="0" indent="0">
              <a:buNone/>
            </a:pPr>
            <a:r>
              <a:rPr lang="en-US" sz="3200" dirty="0"/>
              <a:t>A portfolio of REST APIs and SDKs which enable developers to write applications which understand the content within the rapidly growing set of multimedia data</a:t>
            </a:r>
          </a:p>
        </p:txBody>
      </p:sp>
      <p:grpSp>
        <p:nvGrpSpPr>
          <p:cNvPr id="3" name="Group 2"/>
          <p:cNvGrpSpPr/>
          <p:nvPr/>
        </p:nvGrpSpPr>
        <p:grpSpPr>
          <a:xfrm>
            <a:off x="-17463" y="2811462"/>
            <a:ext cx="3664152" cy="3124200"/>
            <a:chOff x="-17463" y="2811462"/>
            <a:chExt cx="3664152" cy="3124200"/>
          </a:xfrm>
        </p:grpSpPr>
        <p:sp>
          <p:nvSpPr>
            <p:cNvPr id="23" name="Flowchart: Process 8"/>
            <p:cNvSpPr/>
            <p:nvPr/>
          </p:nvSpPr>
          <p:spPr bwMode="auto">
            <a:xfrm flipH="1" flipV="1">
              <a:off x="-17463" y="2811462"/>
              <a:ext cx="3664152" cy="312420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127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78 w 10000"/>
                <a:gd name="connsiteY4" fmla="*/ 0 h 10000"/>
                <a:gd name="connsiteX0" fmla="*/ 126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68 w 10000"/>
                <a:gd name="connsiteY4" fmla="*/ 0 h 10000"/>
                <a:gd name="connsiteX0" fmla="*/ 3729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372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3729" y="0"/>
                  </a:moveTo>
                  <a:lnTo>
                    <a:pt x="10000" y="0"/>
                  </a:lnTo>
                  <a:lnTo>
                    <a:pt x="10000" y="10000"/>
                  </a:lnTo>
                  <a:lnTo>
                    <a:pt x="0" y="10000"/>
                  </a:lnTo>
                  <a:lnTo>
                    <a:pt x="3729" y="0"/>
                  </a:lnTo>
                  <a:close/>
                </a:path>
              </a:pathLst>
            </a:cu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nvGrpSpPr>
            <p:cNvPr id="22" name="Group 21"/>
            <p:cNvGrpSpPr/>
            <p:nvPr/>
          </p:nvGrpSpPr>
          <p:grpSpPr>
            <a:xfrm>
              <a:off x="198437" y="3192462"/>
              <a:ext cx="2323026" cy="2259884"/>
              <a:chOff x="870745" y="2095780"/>
              <a:chExt cx="2959613" cy="2879166"/>
            </a:xfrm>
          </p:grpSpPr>
          <p:sp>
            <p:nvSpPr>
              <p:cNvPr id="8" name="Oval 7"/>
              <p:cNvSpPr/>
              <p:nvPr/>
            </p:nvSpPr>
            <p:spPr bwMode="auto">
              <a:xfrm>
                <a:off x="1227495" y="2372083"/>
                <a:ext cx="2326559" cy="2326559"/>
              </a:xfrm>
              <a:prstGeom prst="ellipse">
                <a:avLst/>
              </a:prstGeom>
              <a:solidFill>
                <a:srgbClr val="00B294"/>
              </a:solidFill>
              <a:ln w="34925" cap="rnd">
                <a:solidFill>
                  <a:schemeClr val="bg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9" name="Oval 8"/>
              <p:cNvSpPr/>
              <p:nvPr/>
            </p:nvSpPr>
            <p:spPr bwMode="auto">
              <a:xfrm>
                <a:off x="1992593" y="2095780"/>
                <a:ext cx="735106" cy="735106"/>
              </a:xfrm>
              <a:prstGeom prst="ellipse">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10" name="Oval 9"/>
              <p:cNvSpPr/>
              <p:nvPr/>
            </p:nvSpPr>
            <p:spPr bwMode="auto">
              <a:xfrm>
                <a:off x="3095252" y="3198439"/>
                <a:ext cx="735106" cy="735106"/>
              </a:xfrm>
              <a:prstGeom prst="ellipse">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11" name="Oval 10"/>
              <p:cNvSpPr/>
              <p:nvPr/>
            </p:nvSpPr>
            <p:spPr bwMode="auto">
              <a:xfrm>
                <a:off x="951193" y="3198439"/>
                <a:ext cx="735106" cy="735106"/>
              </a:xfrm>
              <a:prstGeom prst="ellipse">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12" name="Oval 11"/>
              <p:cNvSpPr/>
              <p:nvPr/>
            </p:nvSpPr>
            <p:spPr bwMode="auto">
              <a:xfrm>
                <a:off x="1992593" y="4239840"/>
                <a:ext cx="735106" cy="735106"/>
              </a:xfrm>
              <a:prstGeom prst="ellipse">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pic>
            <p:nvPicPr>
              <p:cNvPr id="17" name="Picture 16"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15111" y="2168458"/>
                <a:ext cx="463495" cy="467232"/>
              </a:xfrm>
              <a:prstGeom prst="rect">
                <a:avLst/>
              </a:prstGeom>
            </p:spPr>
          </p:pic>
          <p:pic>
            <p:nvPicPr>
              <p:cNvPr id="18" name="Picture 17"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19474" y="3320957"/>
                <a:ext cx="609181" cy="473808"/>
              </a:xfrm>
              <a:prstGeom prst="rect">
                <a:avLst/>
              </a:prstGeom>
            </p:spPr>
          </p:pic>
          <p:pic>
            <p:nvPicPr>
              <p:cNvPr id="19" name="Picture 18" descr="Screen Clippi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00493" y="4431117"/>
                <a:ext cx="589699" cy="455677"/>
              </a:xfrm>
              <a:prstGeom prst="rect">
                <a:avLst/>
              </a:prstGeom>
            </p:spPr>
          </p:pic>
          <p:pic>
            <p:nvPicPr>
              <p:cNvPr id="20" name="Picture 19" descr="Screen Clippi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70745" y="3293086"/>
                <a:ext cx="896002" cy="495437"/>
              </a:xfrm>
              <a:prstGeom prst="rect">
                <a:avLst/>
              </a:prstGeom>
            </p:spPr>
          </p:pic>
        </p:grpSp>
      </p:grpSp>
    </p:spTree>
    <p:extLst>
      <p:ext uri="{BB962C8B-B14F-4D97-AF65-F5344CB8AC3E}">
        <p14:creationId xmlns:p14="http://schemas.microsoft.com/office/powerpoint/2010/main" val="39428091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100"/>
                                  </p:stCondLst>
                                  <p:childTnLst>
                                    <p:set>
                                      <p:cBhvr>
                                        <p:cTn id="10" dur="1" fill="hold">
                                          <p:stCondLst>
                                            <p:cond delay="0"/>
                                          </p:stCondLst>
                                        </p:cTn>
                                        <p:tgtEl>
                                          <p:spTgt spid="24"/>
                                        </p:tgtEl>
                                        <p:attrNameLst>
                                          <p:attrName>style.visibility</p:attrName>
                                        </p:attrNameLst>
                                      </p:cBhvr>
                                      <p:to>
                                        <p:strVal val="visible"/>
                                      </p:to>
                                    </p:set>
                                    <p:anim calcmode="lin" valueType="num">
                                      <p:cBhvr additive="base">
                                        <p:cTn id="11" dur="500" fill="hold"/>
                                        <p:tgtEl>
                                          <p:spTgt spid="24"/>
                                        </p:tgtEl>
                                        <p:attrNameLst>
                                          <p:attrName>ppt_x</p:attrName>
                                        </p:attrNameLst>
                                      </p:cBhvr>
                                      <p:tavLst>
                                        <p:tav tm="0">
                                          <p:val>
                                            <p:strVal val="0-#ppt_w/2"/>
                                          </p:val>
                                        </p:tav>
                                        <p:tav tm="100000">
                                          <p:val>
                                            <p:strVal val="#ppt_x"/>
                                          </p:val>
                                        </p:tav>
                                      </p:tavLst>
                                    </p:anim>
                                    <p:anim calcmode="lin" valueType="num">
                                      <p:cBhvr additive="base">
                                        <p:cTn id="12" dur="500" fill="hold"/>
                                        <p:tgtEl>
                                          <p:spTgt spid="24"/>
                                        </p:tgtEl>
                                        <p:attrNameLst>
                                          <p:attrName>ppt_y</p:attrName>
                                        </p:attrNameLst>
                                      </p:cBhvr>
                                      <p:tavLst>
                                        <p:tav tm="0">
                                          <p:val>
                                            <p:strVal val="#ppt_y"/>
                                          </p:val>
                                        </p:tav>
                                        <p:tav tm="100000">
                                          <p:val>
                                            <p:strVal val="#ppt_y"/>
                                          </p:val>
                                        </p:tav>
                                      </p:tavLst>
                                    </p:anim>
                                  </p:childTnLst>
                                </p:cTn>
                              </p:par>
                              <p:par>
                                <p:cTn id="13" presetID="10" presetClass="entr" presetSubtype="0" fill="hold" grpId="0" nodeType="withEffect">
                                  <p:stCondLst>
                                    <p:cond delay="250"/>
                                  </p:stCondLst>
                                  <p:childTnLst>
                                    <p:set>
                                      <p:cBhvr>
                                        <p:cTn id="14" dur="1" fill="hold">
                                          <p:stCondLst>
                                            <p:cond delay="0"/>
                                          </p:stCondLst>
                                        </p:cTn>
                                        <p:tgtEl>
                                          <p:spTgt spid="2">
                                            <p:txEl>
                                              <p:pRg st="0" end="0"/>
                                            </p:txEl>
                                          </p:spTgt>
                                        </p:tgtEl>
                                        <p:attrNameLst>
                                          <p:attrName>style.visibility</p:attrName>
                                        </p:attrNameLst>
                                      </p:cBhvr>
                                      <p:to>
                                        <p:strVal val="visible"/>
                                      </p:to>
                                    </p:set>
                                    <p:animEffect transition="in" filter="fade">
                                      <p:cBhvr>
                                        <p:cTn id="15" dur="500"/>
                                        <p:tgtEl>
                                          <p:spTgt spid="2">
                                            <p:txEl>
                                              <p:pRg st="0" end="0"/>
                                            </p:txEl>
                                          </p:spTgt>
                                        </p:tgtEl>
                                      </p:cBhvr>
                                    </p:animEffect>
                                  </p:childTnLst>
                                </p:cTn>
                              </p:par>
                              <p:par>
                                <p:cTn id="16" presetID="42" presetClass="path" presetSubtype="0" decel="100000" fill="hold" grpId="1" nodeType="withEffect">
                                  <p:stCondLst>
                                    <p:cond delay="250"/>
                                  </p:stCondLst>
                                  <p:childTnLst>
                                    <p:animMotion origin="layout" path="M -0.01864 0.00023 L 5.59101E-7 -4.96142E-6 " pathEditMode="relative" rAng="0" ptsTypes="AA">
                                      <p:cBhvr>
                                        <p:cTn id="17" dur="500" fill="hold"/>
                                        <p:tgtEl>
                                          <p:spTgt spid="2">
                                            <p:txEl>
                                              <p:pRg st="0" end="0"/>
                                            </p:txEl>
                                          </p:spTgt>
                                        </p:tgtEl>
                                        <p:attrNameLst>
                                          <p:attrName>ppt_x</p:attrName>
                                          <p:attrName>ppt_y</p:attrName>
                                        </p:attrNameLst>
                                      </p:cBhvr>
                                      <p:rCtr x="93200" y="-23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 grpId="0" build="p"/>
      <p:bldP spid="2" grpI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Microsoft Cognitive Services</a:t>
            </a:r>
          </a:p>
        </p:txBody>
      </p:sp>
      <p:sp>
        <p:nvSpPr>
          <p:cNvPr id="28" name="Rectangle 27"/>
          <p:cNvSpPr/>
          <p:nvPr/>
        </p:nvSpPr>
        <p:spPr>
          <a:xfrm>
            <a:off x="274639" y="1516062"/>
            <a:ext cx="11887202" cy="650695"/>
          </a:xfrm>
          <a:prstGeom prst="rect">
            <a:avLst/>
          </a:prstGeom>
          <a:solidFill>
            <a:srgbClr val="008272"/>
          </a:solidFill>
          <a:ln w="25400" cap="flat" cmpd="sng" algn="ctr">
            <a:noFill/>
            <a:prstDash val="solid"/>
          </a:ln>
          <a:effectLst/>
        </p:spPr>
        <p:txBody>
          <a:bodyPr lIns="121725" tIns="60862" rIns="121725" bIns="60862" rtlCol="0" anchor="ctr"/>
          <a:lstStyle/>
          <a:p>
            <a:pPr algn="ctr" defTabSz="914400">
              <a:defRPr/>
            </a:pPr>
            <a:r>
              <a:rPr lang="en-US" sz="2800" kern="0" dirty="0">
                <a:gradFill>
                  <a:gsLst>
                    <a:gs pos="0">
                      <a:srgbClr val="FFFFFF"/>
                    </a:gs>
                    <a:gs pos="100000">
                      <a:srgbClr val="FFFFFF"/>
                    </a:gs>
                  </a:gsLst>
                  <a:lin ang="5400000" scaled="0"/>
                </a:gradFill>
              </a:rPr>
              <a:t>Cognitive Services</a:t>
            </a:r>
          </a:p>
        </p:txBody>
      </p:sp>
      <p:grpSp>
        <p:nvGrpSpPr>
          <p:cNvPr id="33" name="LRG Speech API"/>
          <p:cNvGrpSpPr/>
          <p:nvPr/>
        </p:nvGrpSpPr>
        <p:grpSpPr>
          <a:xfrm>
            <a:off x="2478548" y="3954463"/>
            <a:ext cx="7428428" cy="1828800"/>
            <a:chOff x="3145595" y="2278062"/>
            <a:chExt cx="2907380" cy="715766"/>
          </a:xfrm>
        </p:grpSpPr>
        <p:sp>
          <p:nvSpPr>
            <p:cNvPr id="34" name="Rectangle 33"/>
            <p:cNvSpPr/>
            <p:nvPr/>
          </p:nvSpPr>
          <p:spPr>
            <a:xfrm>
              <a:off x="3145595" y="2278062"/>
              <a:ext cx="2907380" cy="715766"/>
            </a:xfrm>
            <a:prstGeom prst="rect">
              <a:avLst/>
            </a:prstGeom>
            <a:solidFill>
              <a:srgbClr val="00B294"/>
            </a:solidFill>
            <a:ln w="9525" cap="flat" cmpd="sng" algn="ctr">
              <a:noFill/>
              <a:prstDash val="solid"/>
            </a:ln>
            <a:effectLst/>
          </p:spPr>
          <p:txBody>
            <a:bodyPr lIns="121725" tIns="60862" rIns="121725" bIns="60862" rtlCol="0" anchor="ctr"/>
            <a:lstStyle/>
            <a:p>
              <a:pPr defTabSz="914400">
                <a:defRPr/>
              </a:pPr>
              <a:r>
                <a:rPr lang="en-US" sz="3200" kern="0" dirty="0">
                  <a:gradFill>
                    <a:gsLst>
                      <a:gs pos="0">
                        <a:srgbClr val="FFFFFF"/>
                      </a:gs>
                      <a:gs pos="100000">
                        <a:srgbClr val="FFFFFF"/>
                      </a:gs>
                    </a:gsLst>
                    <a:lin ang="5400000" scaled="0"/>
                  </a:gradFill>
                </a:rPr>
                <a:t> Speech APIs</a:t>
              </a:r>
            </a:p>
          </p:txBody>
        </p:sp>
        <p:pic>
          <p:nvPicPr>
            <p:cNvPr id="35" name="Picture 34"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4014" y="2341260"/>
              <a:ext cx="757762" cy="589371"/>
            </a:xfrm>
            <a:prstGeom prst="rect">
              <a:avLst/>
            </a:prstGeom>
          </p:spPr>
        </p:pic>
      </p:grpSp>
      <p:grpSp>
        <p:nvGrpSpPr>
          <p:cNvPr id="39" name="LRG Vision APIs"/>
          <p:cNvGrpSpPr/>
          <p:nvPr/>
        </p:nvGrpSpPr>
        <p:grpSpPr>
          <a:xfrm>
            <a:off x="2670952" y="3951234"/>
            <a:ext cx="7094571" cy="1832030"/>
            <a:chOff x="6159201" y="2278062"/>
            <a:chExt cx="2762225" cy="713289"/>
          </a:xfrm>
        </p:grpSpPr>
        <p:sp>
          <p:nvSpPr>
            <p:cNvPr id="40" name="Rectangle 39"/>
            <p:cNvSpPr/>
            <p:nvPr/>
          </p:nvSpPr>
          <p:spPr>
            <a:xfrm>
              <a:off x="6159201" y="2278062"/>
              <a:ext cx="2762225" cy="713289"/>
            </a:xfrm>
            <a:prstGeom prst="rect">
              <a:avLst/>
            </a:prstGeom>
            <a:solidFill>
              <a:srgbClr val="00B294"/>
            </a:solidFill>
            <a:ln w="9525" cap="flat" cmpd="sng" algn="ctr">
              <a:noFill/>
              <a:prstDash val="solid"/>
            </a:ln>
            <a:effectLst/>
          </p:spPr>
          <p:txBody>
            <a:bodyPr lIns="121725" tIns="60862" rIns="121725" bIns="60862" rtlCol="0" anchor="ctr"/>
            <a:lstStyle/>
            <a:p>
              <a:pPr defTabSz="914400">
                <a:defRPr/>
              </a:pPr>
              <a:r>
                <a:rPr lang="en-US" sz="3200" kern="0" dirty="0">
                  <a:gradFill>
                    <a:gsLst>
                      <a:gs pos="0">
                        <a:srgbClr val="FFFFFF"/>
                      </a:gs>
                      <a:gs pos="100000">
                        <a:srgbClr val="FFFFFF"/>
                      </a:gs>
                    </a:gsLst>
                    <a:lin ang="5400000" scaled="0"/>
                  </a:gradFill>
                </a:rPr>
                <a:t> Vision APIs</a:t>
              </a:r>
            </a:p>
          </p:txBody>
        </p:sp>
        <p:pic>
          <p:nvPicPr>
            <p:cNvPr id="41" name="Picture 40"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23109" y="2351298"/>
              <a:ext cx="733528" cy="566817"/>
            </a:xfrm>
            <a:prstGeom prst="rect">
              <a:avLst/>
            </a:prstGeom>
          </p:spPr>
        </p:pic>
      </p:grpSp>
      <p:grpSp>
        <p:nvGrpSpPr>
          <p:cNvPr id="18" name="SM Face APIs" hidden="1"/>
          <p:cNvGrpSpPr/>
          <p:nvPr/>
        </p:nvGrpSpPr>
        <p:grpSpPr>
          <a:xfrm>
            <a:off x="3143089" y="2278062"/>
            <a:ext cx="2764730" cy="715766"/>
            <a:chOff x="274639" y="2278062"/>
            <a:chExt cx="2764730" cy="715766"/>
          </a:xfrm>
        </p:grpSpPr>
        <p:sp>
          <p:nvSpPr>
            <p:cNvPr id="27" name="Rectangle 26"/>
            <p:cNvSpPr/>
            <p:nvPr/>
          </p:nvSpPr>
          <p:spPr>
            <a:xfrm>
              <a:off x="274639" y="2278062"/>
              <a:ext cx="2764730" cy="715766"/>
            </a:xfrm>
            <a:prstGeom prst="rect">
              <a:avLst/>
            </a:prstGeom>
            <a:solidFill>
              <a:srgbClr val="00B294"/>
            </a:solidFill>
            <a:ln w="9525" cap="flat" cmpd="sng" algn="ctr">
              <a:noFill/>
              <a:prstDash val="solid"/>
            </a:ln>
            <a:effectLst/>
          </p:spPr>
          <p:txBody>
            <a:bodyPr lIns="121725" tIns="60862" rIns="121725" bIns="60862" rtlCol="0" anchor="ctr"/>
            <a:lstStyle/>
            <a:p>
              <a:pPr defTabSz="914400">
                <a:defRPr/>
              </a:pPr>
              <a:r>
                <a:rPr lang="en-US" sz="1600" kern="0" dirty="0">
                  <a:gradFill>
                    <a:gsLst>
                      <a:gs pos="0">
                        <a:srgbClr val="FFFFFF"/>
                      </a:gs>
                      <a:gs pos="100000">
                        <a:srgbClr val="FFFFFF"/>
                      </a:gs>
                    </a:gsLst>
                    <a:lin ang="5400000" scaled="0"/>
                  </a:gradFill>
                </a:rPr>
                <a:t>Face APIs</a:t>
              </a:r>
            </a:p>
          </p:txBody>
        </p:sp>
        <p:pic>
          <p:nvPicPr>
            <p:cNvPr id="5" name="Picture 4" descr="Screen Clippi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74837" y="2345350"/>
              <a:ext cx="576542" cy="581191"/>
            </a:xfrm>
            <a:prstGeom prst="rect">
              <a:avLst/>
            </a:prstGeom>
          </p:spPr>
        </p:pic>
      </p:grpSp>
      <p:grpSp>
        <p:nvGrpSpPr>
          <p:cNvPr id="15" name="SM Vision APIs" hidden="1"/>
          <p:cNvGrpSpPr/>
          <p:nvPr/>
        </p:nvGrpSpPr>
        <p:grpSpPr>
          <a:xfrm>
            <a:off x="274639" y="2278062"/>
            <a:ext cx="2762225" cy="713289"/>
            <a:chOff x="6159201" y="2278062"/>
            <a:chExt cx="2762225" cy="713289"/>
          </a:xfrm>
        </p:grpSpPr>
        <p:sp>
          <p:nvSpPr>
            <p:cNvPr id="31" name="Rectangle 30"/>
            <p:cNvSpPr/>
            <p:nvPr/>
          </p:nvSpPr>
          <p:spPr>
            <a:xfrm>
              <a:off x="6159201" y="2278062"/>
              <a:ext cx="2762225" cy="713289"/>
            </a:xfrm>
            <a:prstGeom prst="rect">
              <a:avLst/>
            </a:prstGeom>
            <a:solidFill>
              <a:srgbClr val="00B294"/>
            </a:solidFill>
            <a:ln w="9525" cap="flat" cmpd="sng" algn="ctr">
              <a:noFill/>
              <a:prstDash val="solid"/>
            </a:ln>
            <a:effectLst/>
          </p:spPr>
          <p:txBody>
            <a:bodyPr lIns="121725" tIns="60862" rIns="121725" bIns="60862" rtlCol="0" anchor="ctr"/>
            <a:lstStyle/>
            <a:p>
              <a:pPr defTabSz="914400">
                <a:defRPr/>
              </a:pPr>
              <a:r>
                <a:rPr lang="en-US" sz="1600" kern="0" dirty="0">
                  <a:gradFill>
                    <a:gsLst>
                      <a:gs pos="0">
                        <a:srgbClr val="FFFFFF"/>
                      </a:gs>
                      <a:gs pos="100000">
                        <a:srgbClr val="FFFFFF"/>
                      </a:gs>
                    </a:gsLst>
                    <a:lin ang="5400000" scaled="0"/>
                  </a:gradFill>
                </a:rPr>
                <a:t>Vision APIs</a:t>
              </a:r>
            </a:p>
          </p:txBody>
        </p:sp>
        <p:pic>
          <p:nvPicPr>
            <p:cNvPr id="7" name="Picture 6"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23109" y="2351298"/>
              <a:ext cx="733528" cy="566817"/>
            </a:xfrm>
            <a:prstGeom prst="rect">
              <a:avLst/>
            </a:prstGeom>
          </p:spPr>
        </p:pic>
      </p:grpSp>
      <p:grpSp>
        <p:nvGrpSpPr>
          <p:cNvPr id="16" name="SM LUIS" hidden="1"/>
          <p:cNvGrpSpPr/>
          <p:nvPr/>
        </p:nvGrpSpPr>
        <p:grpSpPr>
          <a:xfrm>
            <a:off x="9027649" y="2278062"/>
            <a:ext cx="3134189" cy="715766"/>
            <a:chOff x="9027652" y="2278062"/>
            <a:chExt cx="3134189" cy="715766"/>
          </a:xfrm>
        </p:grpSpPr>
        <p:sp>
          <p:nvSpPr>
            <p:cNvPr id="30" name="Rectangle 29"/>
            <p:cNvSpPr/>
            <p:nvPr/>
          </p:nvSpPr>
          <p:spPr>
            <a:xfrm>
              <a:off x="9027652" y="2278062"/>
              <a:ext cx="3134189" cy="715766"/>
            </a:xfrm>
            <a:prstGeom prst="rect">
              <a:avLst/>
            </a:prstGeom>
            <a:solidFill>
              <a:srgbClr val="00B294"/>
            </a:solidFill>
            <a:ln w="9525" cap="flat" cmpd="sng" algn="ctr">
              <a:noFill/>
              <a:prstDash val="solid"/>
            </a:ln>
            <a:effectLst/>
          </p:spPr>
          <p:txBody>
            <a:bodyPr lIns="121725" tIns="60862" rIns="121725" bIns="60862" rtlCol="0" anchor="ctr"/>
            <a:lstStyle/>
            <a:p>
              <a:pPr defTabSz="914400">
                <a:defRPr/>
              </a:pPr>
              <a:r>
                <a:rPr lang="en-US" sz="1600" kern="0" dirty="0">
                  <a:gradFill>
                    <a:gsLst>
                      <a:gs pos="0">
                        <a:srgbClr val="FFFFFF"/>
                      </a:gs>
                      <a:gs pos="100000">
                        <a:srgbClr val="FFFFFF"/>
                      </a:gs>
                    </a:gsLst>
                    <a:lin ang="5400000" scaled="0"/>
                  </a:gradFill>
                </a:rPr>
                <a:t>LUIS</a:t>
              </a:r>
            </a:p>
            <a:p>
              <a:pPr defTabSz="914400">
                <a:defRPr/>
              </a:pPr>
              <a:r>
                <a:rPr lang="en-US" sz="1100" kern="0" dirty="0">
                  <a:gradFill>
                    <a:gsLst>
                      <a:gs pos="0">
                        <a:srgbClr val="FFFFFF"/>
                      </a:gs>
                      <a:gs pos="100000">
                        <a:srgbClr val="FFFFFF"/>
                      </a:gs>
                    </a:gsLst>
                    <a:lin ang="5400000" scaled="0"/>
                  </a:gradFill>
                </a:rPr>
                <a:t>(Language Understanding </a:t>
              </a:r>
              <a:br>
                <a:rPr lang="en-US" sz="1100" kern="0" dirty="0">
                  <a:gradFill>
                    <a:gsLst>
                      <a:gs pos="0">
                        <a:srgbClr val="FFFFFF"/>
                      </a:gs>
                      <a:gs pos="100000">
                        <a:srgbClr val="FFFFFF"/>
                      </a:gs>
                    </a:gsLst>
                    <a:lin ang="5400000" scaled="0"/>
                  </a:gradFill>
                </a:rPr>
              </a:br>
              <a:r>
                <a:rPr lang="en-US" sz="1100" kern="0" dirty="0">
                  <a:gradFill>
                    <a:gsLst>
                      <a:gs pos="0">
                        <a:srgbClr val="FFFFFF"/>
                      </a:gs>
                      <a:gs pos="100000">
                        <a:srgbClr val="FFFFFF"/>
                      </a:gs>
                    </a:gsLst>
                    <a:lin ang="5400000" scaled="0"/>
                  </a:gradFill>
                </a:rPr>
                <a:t>Intelligent Service)</a:t>
              </a:r>
            </a:p>
          </p:txBody>
        </p:sp>
        <p:pic>
          <p:nvPicPr>
            <p:cNvPr id="8" name="Picture 7" descr="Screen Clippi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864736" y="2327808"/>
              <a:ext cx="1114539" cy="616275"/>
            </a:xfrm>
            <a:prstGeom prst="rect">
              <a:avLst/>
            </a:prstGeom>
          </p:spPr>
        </p:pic>
      </p:grpSp>
      <p:grpSp>
        <p:nvGrpSpPr>
          <p:cNvPr id="17" name="SM Speech APIs" hidden="1"/>
          <p:cNvGrpSpPr/>
          <p:nvPr/>
        </p:nvGrpSpPr>
        <p:grpSpPr>
          <a:xfrm>
            <a:off x="6014044" y="2278062"/>
            <a:ext cx="2907380" cy="715766"/>
            <a:chOff x="3145595" y="2278062"/>
            <a:chExt cx="2907380" cy="715766"/>
          </a:xfrm>
        </p:grpSpPr>
        <p:sp>
          <p:nvSpPr>
            <p:cNvPr id="29" name="Rectangle 28"/>
            <p:cNvSpPr/>
            <p:nvPr/>
          </p:nvSpPr>
          <p:spPr>
            <a:xfrm>
              <a:off x="3145595" y="2278062"/>
              <a:ext cx="2907380" cy="715766"/>
            </a:xfrm>
            <a:prstGeom prst="rect">
              <a:avLst/>
            </a:prstGeom>
            <a:solidFill>
              <a:srgbClr val="00B294"/>
            </a:solidFill>
            <a:ln w="9525" cap="flat" cmpd="sng" algn="ctr">
              <a:noFill/>
              <a:prstDash val="solid"/>
            </a:ln>
            <a:effectLst/>
          </p:spPr>
          <p:txBody>
            <a:bodyPr lIns="121725" tIns="60862" rIns="121725" bIns="60862" rtlCol="0" anchor="ctr"/>
            <a:lstStyle/>
            <a:p>
              <a:pPr defTabSz="914400">
                <a:defRPr/>
              </a:pPr>
              <a:r>
                <a:rPr lang="en-US" sz="1600" kern="0" dirty="0">
                  <a:gradFill>
                    <a:gsLst>
                      <a:gs pos="0">
                        <a:srgbClr val="FFFFFF"/>
                      </a:gs>
                      <a:gs pos="100000">
                        <a:srgbClr val="FFFFFF"/>
                      </a:gs>
                    </a:gsLst>
                    <a:lin ang="5400000" scaled="0"/>
                  </a:gradFill>
                </a:rPr>
                <a:t>Speech APIs</a:t>
              </a:r>
            </a:p>
          </p:txBody>
        </p:sp>
        <p:pic>
          <p:nvPicPr>
            <p:cNvPr id="6" name="Picture 5"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4014" y="2341260"/>
              <a:ext cx="757762" cy="589371"/>
            </a:xfrm>
            <a:prstGeom prst="rect">
              <a:avLst/>
            </a:prstGeom>
          </p:spPr>
        </p:pic>
      </p:grpSp>
      <p:grpSp>
        <p:nvGrpSpPr>
          <p:cNvPr id="42" name="LRG Face APIs"/>
          <p:cNvGrpSpPr/>
          <p:nvPr/>
        </p:nvGrpSpPr>
        <p:grpSpPr>
          <a:xfrm>
            <a:off x="2686258" y="3954463"/>
            <a:ext cx="7063958" cy="1828801"/>
            <a:chOff x="274639" y="2278062"/>
            <a:chExt cx="2764730" cy="715766"/>
          </a:xfrm>
        </p:grpSpPr>
        <p:sp>
          <p:nvSpPr>
            <p:cNvPr id="43" name="Rectangle 42"/>
            <p:cNvSpPr/>
            <p:nvPr/>
          </p:nvSpPr>
          <p:spPr>
            <a:xfrm>
              <a:off x="274639" y="2278062"/>
              <a:ext cx="2764730" cy="715766"/>
            </a:xfrm>
            <a:prstGeom prst="rect">
              <a:avLst/>
            </a:prstGeom>
            <a:solidFill>
              <a:srgbClr val="00B294"/>
            </a:solidFill>
            <a:ln w="9525" cap="flat" cmpd="sng" algn="ctr">
              <a:noFill/>
              <a:prstDash val="solid"/>
            </a:ln>
            <a:effectLst/>
          </p:spPr>
          <p:txBody>
            <a:bodyPr lIns="121725" tIns="60862" rIns="121725" bIns="60862" rtlCol="0" anchor="ctr"/>
            <a:lstStyle/>
            <a:p>
              <a:pPr defTabSz="914400">
                <a:defRPr/>
              </a:pPr>
              <a:r>
                <a:rPr lang="en-US" sz="3200" kern="0" dirty="0">
                  <a:gradFill>
                    <a:gsLst>
                      <a:gs pos="0">
                        <a:srgbClr val="FFFFFF"/>
                      </a:gs>
                      <a:gs pos="100000">
                        <a:srgbClr val="FFFFFF"/>
                      </a:gs>
                    </a:gsLst>
                    <a:lin ang="5400000" scaled="0"/>
                  </a:gradFill>
                </a:rPr>
                <a:t> Face APIs</a:t>
              </a:r>
            </a:p>
          </p:txBody>
        </p:sp>
        <p:pic>
          <p:nvPicPr>
            <p:cNvPr id="44" name="Picture 43" descr="Screen Clippi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74837" y="2345350"/>
              <a:ext cx="576542" cy="581191"/>
            </a:xfrm>
            <a:prstGeom prst="rect">
              <a:avLst/>
            </a:prstGeom>
          </p:spPr>
        </p:pic>
      </p:grpSp>
      <p:grpSp>
        <p:nvGrpSpPr>
          <p:cNvPr id="36" name="LRG LUIS"/>
          <p:cNvGrpSpPr/>
          <p:nvPr/>
        </p:nvGrpSpPr>
        <p:grpSpPr>
          <a:xfrm>
            <a:off x="2214272" y="3954462"/>
            <a:ext cx="8007931" cy="2209799"/>
            <a:chOff x="9027652" y="2278062"/>
            <a:chExt cx="3134189" cy="715766"/>
          </a:xfrm>
        </p:grpSpPr>
        <p:sp>
          <p:nvSpPr>
            <p:cNvPr id="37" name="Rectangle 36"/>
            <p:cNvSpPr/>
            <p:nvPr/>
          </p:nvSpPr>
          <p:spPr>
            <a:xfrm>
              <a:off x="9027652" y="2278062"/>
              <a:ext cx="3134189" cy="715766"/>
            </a:xfrm>
            <a:prstGeom prst="rect">
              <a:avLst/>
            </a:prstGeom>
            <a:solidFill>
              <a:srgbClr val="00B294"/>
            </a:solidFill>
            <a:ln w="9525" cap="flat" cmpd="sng" algn="ctr">
              <a:noFill/>
              <a:prstDash val="solid"/>
            </a:ln>
            <a:effectLst/>
          </p:spPr>
          <p:txBody>
            <a:bodyPr lIns="121725" tIns="60862" rIns="121725" bIns="60862" rtlCol="0" anchor="ctr"/>
            <a:lstStyle/>
            <a:p>
              <a:pPr defTabSz="914400">
                <a:defRPr/>
              </a:pPr>
              <a:r>
                <a:rPr lang="en-US" sz="4400" kern="0" dirty="0">
                  <a:gradFill>
                    <a:gsLst>
                      <a:gs pos="0">
                        <a:srgbClr val="FFFFFF"/>
                      </a:gs>
                      <a:gs pos="100000">
                        <a:srgbClr val="FFFFFF"/>
                      </a:gs>
                    </a:gsLst>
                    <a:lin ang="5400000" scaled="0"/>
                  </a:gradFill>
                </a:rPr>
                <a:t> LUIS</a:t>
              </a:r>
            </a:p>
            <a:p>
              <a:pPr defTabSz="914400">
                <a:defRPr/>
              </a:pPr>
              <a:r>
                <a:rPr lang="en-US" sz="3200" kern="0" dirty="0">
                  <a:gradFill>
                    <a:gsLst>
                      <a:gs pos="0">
                        <a:srgbClr val="FFFFFF"/>
                      </a:gs>
                      <a:gs pos="100000">
                        <a:srgbClr val="FFFFFF"/>
                      </a:gs>
                    </a:gsLst>
                    <a:lin ang="5400000" scaled="0"/>
                  </a:gradFill>
                </a:rPr>
                <a:t> </a:t>
              </a:r>
              <a:r>
                <a:rPr lang="en-US" sz="2800" kern="0" dirty="0">
                  <a:gradFill>
                    <a:gsLst>
                      <a:gs pos="0">
                        <a:srgbClr val="FFFFFF"/>
                      </a:gs>
                      <a:gs pos="100000">
                        <a:srgbClr val="FFFFFF"/>
                      </a:gs>
                    </a:gsLst>
                    <a:lin ang="5400000" scaled="0"/>
                  </a:gradFill>
                </a:rPr>
                <a:t>(Language Understanding </a:t>
              </a:r>
              <a:br>
                <a:rPr lang="en-US" sz="2800" kern="0" dirty="0">
                  <a:gradFill>
                    <a:gsLst>
                      <a:gs pos="0">
                        <a:srgbClr val="FFFFFF"/>
                      </a:gs>
                      <a:gs pos="100000">
                        <a:srgbClr val="FFFFFF"/>
                      </a:gs>
                    </a:gsLst>
                    <a:lin ang="5400000" scaled="0"/>
                  </a:gradFill>
                </a:rPr>
              </a:br>
              <a:r>
                <a:rPr lang="en-US" sz="2800" kern="0" dirty="0">
                  <a:gradFill>
                    <a:gsLst>
                      <a:gs pos="0">
                        <a:srgbClr val="FFFFFF"/>
                      </a:gs>
                      <a:gs pos="100000">
                        <a:srgbClr val="FFFFFF"/>
                      </a:gs>
                    </a:gsLst>
                    <a:lin ang="5400000" scaled="0"/>
                  </a:gradFill>
                </a:rPr>
                <a:t> Intelligent Service)</a:t>
              </a:r>
            </a:p>
          </p:txBody>
        </p:sp>
        <p:pic>
          <p:nvPicPr>
            <p:cNvPr id="38" name="Picture 37" descr="Screen Clippi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990517" y="2327808"/>
              <a:ext cx="988758" cy="546725"/>
            </a:xfrm>
            <a:prstGeom prst="rect">
              <a:avLst/>
            </a:prstGeom>
          </p:spPr>
        </p:pic>
      </p:grpSp>
    </p:spTree>
    <p:extLst>
      <p:ext uri="{BB962C8B-B14F-4D97-AF65-F5344CB8AC3E}">
        <p14:creationId xmlns:p14="http://schemas.microsoft.com/office/powerpoint/2010/main" val="25277442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childTnLst>
                          </p:cTn>
                        </p:par>
                      </p:childTnLst>
                    </p:cTn>
                  </p:par>
                  <p:par>
                    <p:cTn id="8" fill="hold">
                      <p:stCondLst>
                        <p:cond delay="indefinite"/>
                      </p:stCondLst>
                      <p:childTnLst>
                        <p:par>
                          <p:cTn id="9" fill="hold">
                            <p:stCondLst>
                              <p:cond delay="0"/>
                            </p:stCondLst>
                            <p:childTnLst>
                              <p:par>
                                <p:cTn id="10" presetID="42" presetClass="path" presetSubtype="0" accel="50000" decel="50000" fill="hold" nodeType="clickEffect">
                                  <p:stCondLst>
                                    <p:cond delay="0"/>
                                  </p:stCondLst>
                                  <p:childTnLst>
                                    <p:animMotion origin="layout" path="M 0 7.30822E-7 L -0.36686 -0.31934 " pathEditMode="relative" rAng="0" ptsTypes="AA">
                                      <p:cBhvr>
                                        <p:cTn id="11" dur="2000" fill="hold"/>
                                        <p:tgtEl>
                                          <p:spTgt spid="39"/>
                                        </p:tgtEl>
                                        <p:attrNameLst>
                                          <p:attrName>ppt_x</p:attrName>
                                          <p:attrName>ppt_y</p:attrName>
                                        </p:attrNameLst>
                                      </p:cBhvr>
                                      <p:rCtr x="-17769" y="-15797"/>
                                    </p:animMotion>
                                  </p:childTnLst>
                                </p:cTn>
                              </p:par>
                              <p:par>
                                <p:cTn id="12" presetID="6" presetClass="emph" presetSubtype="0" accel="50000" decel="50000" fill="hold" nodeType="withEffect">
                                  <p:stCondLst>
                                    <p:cond delay="0"/>
                                  </p:stCondLst>
                                  <p:childTnLst>
                                    <p:animScale>
                                      <p:cBhvr>
                                        <p:cTn id="13" dur="2000" fill="hold"/>
                                        <p:tgtEl>
                                          <p:spTgt spid="39"/>
                                        </p:tgtEl>
                                      </p:cBhvr>
                                      <p:by x="38780" y="38780"/>
                                    </p:animScale>
                                  </p:childTnLst>
                                </p:cTn>
                              </p:par>
                              <p:par>
                                <p:cTn id="14" presetID="10" presetClass="entr" presetSubtype="0" fill="hold" nodeType="withEffect">
                                  <p:stCondLst>
                                    <p:cond delay="1750"/>
                                  </p:stCondLst>
                                  <p:childTnLst>
                                    <p:set>
                                      <p:cBhvr>
                                        <p:cTn id="15" dur="1" fill="hold">
                                          <p:stCondLst>
                                            <p:cond delay="0"/>
                                          </p:stCondLst>
                                        </p:cTn>
                                        <p:tgtEl>
                                          <p:spTgt spid="42"/>
                                        </p:tgtEl>
                                        <p:attrNameLst>
                                          <p:attrName>style.visibility</p:attrName>
                                        </p:attrNameLst>
                                      </p:cBhvr>
                                      <p:to>
                                        <p:strVal val="visible"/>
                                      </p:to>
                                    </p:set>
                                    <p:animEffect transition="in" filter="fade">
                                      <p:cBhvr>
                                        <p:cTn id="16" dur="500"/>
                                        <p:tgtEl>
                                          <p:spTgt spid="42"/>
                                        </p:tgtEl>
                                      </p:cBhvr>
                                    </p:animEffect>
                                  </p:childTnLst>
                                </p:cTn>
                              </p:par>
                            </p:childTnLst>
                          </p:cTn>
                        </p:par>
                      </p:childTnLst>
                    </p:cTn>
                  </p:par>
                  <p:par>
                    <p:cTn id="17" fill="hold">
                      <p:stCondLst>
                        <p:cond delay="indefinite"/>
                      </p:stCondLst>
                      <p:childTnLst>
                        <p:par>
                          <p:cTn id="18" fill="hold">
                            <p:stCondLst>
                              <p:cond delay="0"/>
                            </p:stCondLst>
                            <p:childTnLst>
                              <p:par>
                                <p:cTn id="19" presetID="42" presetClass="path" presetSubtype="0" accel="50000" decel="50000" fill="hold" nodeType="clickEffect">
                                  <p:stCondLst>
                                    <p:cond delay="0"/>
                                  </p:stCondLst>
                                  <p:childTnLst>
                                    <p:animMotion origin="layout" path="M 0 3.76759E-6 L -0.1362 -0.31934 " pathEditMode="relative" rAng="0" ptsTypes="AA">
                                      <p:cBhvr>
                                        <p:cTn id="20" dur="2000" fill="hold"/>
                                        <p:tgtEl>
                                          <p:spTgt spid="42"/>
                                        </p:tgtEl>
                                        <p:attrNameLst>
                                          <p:attrName>ppt_x</p:attrName>
                                          <p:attrName>ppt_y</p:attrName>
                                        </p:attrNameLst>
                                      </p:cBhvr>
                                      <p:rCtr x="-6740" y="-15797"/>
                                    </p:animMotion>
                                  </p:childTnLst>
                                </p:cTn>
                              </p:par>
                              <p:par>
                                <p:cTn id="21" presetID="6" presetClass="emph" presetSubtype="0" accel="50000" decel="50000" fill="hold" nodeType="withEffect">
                                  <p:stCondLst>
                                    <p:cond delay="0"/>
                                  </p:stCondLst>
                                  <p:childTnLst>
                                    <p:animScale>
                                      <p:cBhvr>
                                        <p:cTn id="22" dur="2000" fill="hold"/>
                                        <p:tgtEl>
                                          <p:spTgt spid="42"/>
                                        </p:tgtEl>
                                      </p:cBhvr>
                                      <p:by x="38780" y="38780"/>
                                    </p:animScale>
                                  </p:childTnLst>
                                </p:cTn>
                              </p:par>
                              <p:par>
                                <p:cTn id="23" presetID="10" presetClass="entr" presetSubtype="0" fill="hold" nodeType="withEffect">
                                  <p:stCondLst>
                                    <p:cond delay="1750"/>
                                  </p:stCondLst>
                                  <p:childTnLst>
                                    <p:set>
                                      <p:cBhvr>
                                        <p:cTn id="24" dur="1" fill="hold">
                                          <p:stCondLst>
                                            <p:cond delay="0"/>
                                          </p:stCondLst>
                                        </p:cTn>
                                        <p:tgtEl>
                                          <p:spTgt spid="33"/>
                                        </p:tgtEl>
                                        <p:attrNameLst>
                                          <p:attrName>style.visibility</p:attrName>
                                        </p:attrNameLst>
                                      </p:cBhvr>
                                      <p:to>
                                        <p:strVal val="visible"/>
                                      </p:to>
                                    </p:set>
                                    <p:animEffect transition="in" filter="fade">
                                      <p:cBhvr>
                                        <p:cTn id="25" dur="500"/>
                                        <p:tgtEl>
                                          <p:spTgt spid="33"/>
                                        </p:tgtEl>
                                      </p:cBhvr>
                                    </p:animEffect>
                                  </p:childTnLst>
                                </p:cTn>
                              </p:par>
                            </p:childTnLst>
                          </p:cTn>
                        </p:par>
                      </p:childTnLst>
                    </p:cTn>
                  </p:par>
                  <p:par>
                    <p:cTn id="26" fill="hold">
                      <p:stCondLst>
                        <p:cond delay="indefinite"/>
                      </p:stCondLst>
                      <p:childTnLst>
                        <p:par>
                          <p:cTn id="27" fill="hold">
                            <p:stCondLst>
                              <p:cond delay="0"/>
                            </p:stCondLst>
                            <p:childTnLst>
                              <p:par>
                                <p:cTn id="28" presetID="42" presetClass="path" presetSubtype="0" accel="50000" decel="50000" fill="hold" nodeType="clickEffect">
                                  <p:stCondLst>
                                    <p:cond delay="0"/>
                                  </p:stCondLst>
                                  <p:childTnLst>
                                    <p:animMotion origin="layout" path="M 2.37937E-6 3.76759E-6 L 0.1025 -0.31934 " pathEditMode="relative" rAng="0" ptsTypes="AA">
                                      <p:cBhvr>
                                        <p:cTn id="29" dur="2000" fill="hold"/>
                                        <p:tgtEl>
                                          <p:spTgt spid="33"/>
                                        </p:tgtEl>
                                        <p:attrNameLst>
                                          <p:attrName>ppt_x</p:attrName>
                                          <p:attrName>ppt_y</p:attrName>
                                        </p:attrNameLst>
                                      </p:cBhvr>
                                      <p:rCtr x="5004" y="-15797"/>
                                    </p:animMotion>
                                  </p:childTnLst>
                                </p:cTn>
                              </p:par>
                              <p:par>
                                <p:cTn id="30" presetID="6" presetClass="emph" presetSubtype="0" accel="50000" decel="50000" fill="hold" nodeType="withEffect">
                                  <p:stCondLst>
                                    <p:cond delay="0"/>
                                  </p:stCondLst>
                                  <p:childTnLst>
                                    <p:animScale>
                                      <p:cBhvr>
                                        <p:cTn id="31" dur="2000" fill="hold"/>
                                        <p:tgtEl>
                                          <p:spTgt spid="33"/>
                                        </p:tgtEl>
                                      </p:cBhvr>
                                      <p:by x="38780" y="38780"/>
                                    </p:animScale>
                                  </p:childTnLst>
                                </p:cTn>
                              </p:par>
                              <p:par>
                                <p:cTn id="32" presetID="10" presetClass="entr" presetSubtype="0" fill="hold" nodeType="withEffect">
                                  <p:stCondLst>
                                    <p:cond delay="1750"/>
                                  </p:stCondLst>
                                  <p:childTnLst>
                                    <p:set>
                                      <p:cBhvr>
                                        <p:cTn id="33" dur="1" fill="hold">
                                          <p:stCondLst>
                                            <p:cond delay="0"/>
                                          </p:stCondLst>
                                        </p:cTn>
                                        <p:tgtEl>
                                          <p:spTgt spid="36"/>
                                        </p:tgtEl>
                                        <p:attrNameLst>
                                          <p:attrName>style.visibility</p:attrName>
                                        </p:attrNameLst>
                                      </p:cBhvr>
                                      <p:to>
                                        <p:strVal val="visible"/>
                                      </p:to>
                                    </p:set>
                                    <p:animEffect transition="in" filter="fade">
                                      <p:cBhvr>
                                        <p:cTn id="34"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570848604"/>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495969" y="3802062"/>
            <a:ext cx="2540895" cy="533401"/>
            <a:chOff x="6746814" y="4411662"/>
            <a:chExt cx="2540895" cy="533401"/>
          </a:xfrm>
        </p:grpSpPr>
        <p:grpSp>
          <p:nvGrpSpPr>
            <p:cNvPr id="70" name="Group 69"/>
            <p:cNvGrpSpPr/>
            <p:nvPr/>
          </p:nvGrpSpPr>
          <p:grpSpPr>
            <a:xfrm>
              <a:off x="6746814" y="4411662"/>
              <a:ext cx="2540895" cy="533401"/>
              <a:chOff x="503237" y="3192462"/>
              <a:chExt cx="2540895" cy="533401"/>
            </a:xfrm>
          </p:grpSpPr>
          <p:sp>
            <p:nvSpPr>
              <p:cNvPr id="71" name="Flowchart: Process 8"/>
              <p:cNvSpPr/>
              <p:nvPr/>
            </p:nvSpPr>
            <p:spPr bwMode="auto">
              <a:xfrm>
                <a:off x="584200" y="3192462"/>
                <a:ext cx="2459932" cy="53340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127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78 w 10000"/>
                  <a:gd name="connsiteY4" fmla="*/ 0 h 10000"/>
                  <a:gd name="connsiteX0" fmla="*/ 126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68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268" y="0"/>
                    </a:moveTo>
                    <a:lnTo>
                      <a:pt x="10000" y="0"/>
                    </a:lnTo>
                    <a:lnTo>
                      <a:pt x="10000" y="10000"/>
                    </a:lnTo>
                    <a:lnTo>
                      <a:pt x="0" y="10000"/>
                    </a:lnTo>
                    <a:lnTo>
                      <a:pt x="1268" y="0"/>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72" name="Parallelogram 71"/>
              <p:cNvSpPr/>
              <p:nvPr/>
            </p:nvSpPr>
            <p:spPr bwMode="auto">
              <a:xfrm>
                <a:off x="503237" y="3192463"/>
                <a:ext cx="427037" cy="533400"/>
              </a:xfrm>
              <a:prstGeom prst="parallelogram">
                <a:avLst>
                  <a:gd name="adj" fmla="val 55592"/>
                </a:avLst>
              </a:prstGeom>
              <a:solidFill>
                <a:schemeClr val="tx1">
                  <a:lumMod val="60000"/>
                  <a:lumOff val="40000"/>
                </a:schemeClr>
              </a:solidFill>
              <a:ln w="9525" cap="flat" cmpd="sng" algn="ctr">
                <a:noFill/>
                <a:prstDash val="solid"/>
              </a:ln>
              <a:effectLst/>
            </p:spPr>
            <p:txBody>
              <a:bodyPr lIns="121725" tIns="60862" rIns="121725" bIns="60862" rtlCol="0" anchor="ctr"/>
              <a:lstStyle/>
              <a:p>
                <a:pPr defTabSz="914400"/>
                <a:endParaRPr lang="en-US" sz="1400" kern="0" dirty="0">
                  <a:solidFill>
                    <a:srgbClr val="FFFFFF"/>
                  </a:solidFill>
                </a:endParaRPr>
              </a:p>
            </p:txBody>
          </p:sp>
        </p:grpSp>
        <p:sp>
          <p:nvSpPr>
            <p:cNvPr id="60" name="Rectangle 59"/>
            <p:cNvSpPr/>
            <p:nvPr/>
          </p:nvSpPr>
          <p:spPr>
            <a:xfrm>
              <a:off x="7194120" y="4520801"/>
              <a:ext cx="1923478" cy="329012"/>
            </a:xfrm>
            <a:prstGeom prst="rect">
              <a:avLst/>
            </a:prstGeom>
            <a:noFill/>
            <a:ln w="9525" cap="flat" cmpd="sng" algn="ctr">
              <a:noFill/>
              <a:prstDash val="solid"/>
            </a:ln>
            <a:effectLst/>
          </p:spPr>
          <p:txBody>
            <a:bodyPr lIns="121725" tIns="60862" rIns="121725" bIns="60862" rtlCol="0" anchor="ctr"/>
            <a:lstStyle/>
            <a:p>
              <a:pPr defTabSz="914400">
                <a:defRPr/>
              </a:pPr>
              <a:r>
                <a:rPr lang="en-US" sz="1400" kern="0" dirty="0">
                  <a:gradFill>
                    <a:gsLst>
                      <a:gs pos="0">
                        <a:srgbClr val="404040"/>
                      </a:gs>
                      <a:gs pos="100000">
                        <a:srgbClr val="404040"/>
                      </a:gs>
                    </a:gsLst>
                    <a:lin ang="5400000" scaled="0"/>
                  </a:gradFill>
                </a:rPr>
                <a:t>OCR</a:t>
              </a:r>
            </a:p>
          </p:txBody>
        </p:sp>
      </p:grpSp>
      <p:grpSp>
        <p:nvGrpSpPr>
          <p:cNvPr id="78" name="Group 77"/>
          <p:cNvGrpSpPr/>
          <p:nvPr/>
        </p:nvGrpSpPr>
        <p:grpSpPr>
          <a:xfrm>
            <a:off x="6380529" y="3117309"/>
            <a:ext cx="2540895" cy="691360"/>
            <a:chOff x="641124" y="3117309"/>
            <a:chExt cx="2540895" cy="691360"/>
          </a:xfrm>
        </p:grpSpPr>
        <p:grpSp>
          <p:nvGrpSpPr>
            <p:cNvPr id="48" name="Group 47"/>
            <p:cNvGrpSpPr/>
            <p:nvPr/>
          </p:nvGrpSpPr>
          <p:grpSpPr>
            <a:xfrm>
              <a:off x="641124" y="3192462"/>
              <a:ext cx="2540895" cy="533401"/>
              <a:chOff x="503237" y="3192462"/>
              <a:chExt cx="2540895" cy="533401"/>
            </a:xfrm>
          </p:grpSpPr>
          <p:sp>
            <p:nvSpPr>
              <p:cNvPr id="49" name="Flowchart: Process 8"/>
              <p:cNvSpPr/>
              <p:nvPr/>
            </p:nvSpPr>
            <p:spPr bwMode="auto">
              <a:xfrm>
                <a:off x="584200" y="3192462"/>
                <a:ext cx="2459932" cy="53340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127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78 w 10000"/>
                  <a:gd name="connsiteY4" fmla="*/ 0 h 10000"/>
                  <a:gd name="connsiteX0" fmla="*/ 126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68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268" y="0"/>
                    </a:moveTo>
                    <a:lnTo>
                      <a:pt x="10000" y="0"/>
                    </a:lnTo>
                    <a:lnTo>
                      <a:pt x="10000" y="10000"/>
                    </a:lnTo>
                    <a:lnTo>
                      <a:pt x="0" y="10000"/>
                    </a:lnTo>
                    <a:lnTo>
                      <a:pt x="1268" y="0"/>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0" name="Parallelogram 49"/>
              <p:cNvSpPr/>
              <p:nvPr/>
            </p:nvSpPr>
            <p:spPr bwMode="auto">
              <a:xfrm>
                <a:off x="503237" y="3192463"/>
                <a:ext cx="427037" cy="533400"/>
              </a:xfrm>
              <a:prstGeom prst="parallelogram">
                <a:avLst>
                  <a:gd name="adj" fmla="val 55592"/>
                </a:avLst>
              </a:prstGeom>
              <a:solidFill>
                <a:schemeClr val="tx1">
                  <a:lumMod val="60000"/>
                  <a:lumOff val="40000"/>
                </a:schemeClr>
              </a:solidFill>
              <a:ln w="9525" cap="flat" cmpd="sng" algn="ctr">
                <a:noFill/>
                <a:prstDash val="solid"/>
              </a:ln>
              <a:effectLst/>
            </p:spPr>
            <p:txBody>
              <a:bodyPr lIns="121725" tIns="60862" rIns="121725" bIns="60862" rtlCol="0" anchor="ctr"/>
              <a:lstStyle/>
              <a:p>
                <a:pPr defTabSz="914400"/>
                <a:endParaRPr lang="en-US" sz="1400" kern="0" dirty="0">
                  <a:solidFill>
                    <a:srgbClr val="FFFFFF"/>
                  </a:solidFill>
                </a:endParaRPr>
              </a:p>
            </p:txBody>
          </p:sp>
        </p:grpSp>
        <p:sp>
          <p:nvSpPr>
            <p:cNvPr id="55" name="Rectangle 54"/>
            <p:cNvSpPr/>
            <p:nvPr/>
          </p:nvSpPr>
          <p:spPr>
            <a:xfrm>
              <a:off x="1078744" y="3117309"/>
              <a:ext cx="1923478" cy="691360"/>
            </a:xfrm>
            <a:prstGeom prst="rect">
              <a:avLst/>
            </a:prstGeom>
            <a:noFill/>
            <a:ln w="9525" cap="flat" cmpd="sng" algn="ctr">
              <a:noFill/>
              <a:prstDash val="solid"/>
            </a:ln>
            <a:effectLst/>
          </p:spPr>
          <p:txBody>
            <a:bodyPr lIns="121725" tIns="60862" rIns="121725" bIns="60862" rtlCol="0" anchor="ctr"/>
            <a:lstStyle/>
            <a:p>
              <a:pPr defTabSz="914400">
                <a:defRPr/>
              </a:pPr>
              <a:r>
                <a:rPr lang="en-US" sz="1400" kern="0" dirty="0">
                  <a:gradFill>
                    <a:gsLst>
                      <a:gs pos="0">
                        <a:srgbClr val="404040"/>
                      </a:gs>
                      <a:gs pos="100000">
                        <a:srgbClr val="404040"/>
                      </a:gs>
                    </a:gsLst>
                    <a:lin ang="5400000" scaled="0"/>
                  </a:gradFill>
                </a:rPr>
                <a:t>Speech Recognition</a:t>
              </a:r>
            </a:p>
          </p:txBody>
        </p:sp>
      </p:grpSp>
      <p:grpSp>
        <p:nvGrpSpPr>
          <p:cNvPr id="61" name="Group 60"/>
          <p:cNvGrpSpPr/>
          <p:nvPr/>
        </p:nvGrpSpPr>
        <p:grpSpPr>
          <a:xfrm>
            <a:off x="6380529" y="3741557"/>
            <a:ext cx="2540895" cy="691360"/>
            <a:chOff x="641124" y="3741557"/>
            <a:chExt cx="2540895" cy="691360"/>
          </a:xfrm>
        </p:grpSpPr>
        <p:grpSp>
          <p:nvGrpSpPr>
            <p:cNvPr id="51" name="Group 50"/>
            <p:cNvGrpSpPr/>
            <p:nvPr/>
          </p:nvGrpSpPr>
          <p:grpSpPr>
            <a:xfrm>
              <a:off x="641124" y="3802062"/>
              <a:ext cx="2540895" cy="533401"/>
              <a:chOff x="503237" y="3192462"/>
              <a:chExt cx="2540895" cy="533401"/>
            </a:xfrm>
          </p:grpSpPr>
          <p:sp>
            <p:nvSpPr>
              <p:cNvPr id="52" name="Flowchart: Process 8"/>
              <p:cNvSpPr/>
              <p:nvPr/>
            </p:nvSpPr>
            <p:spPr bwMode="auto">
              <a:xfrm>
                <a:off x="584200" y="3192462"/>
                <a:ext cx="2459932" cy="53340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127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78 w 10000"/>
                  <a:gd name="connsiteY4" fmla="*/ 0 h 10000"/>
                  <a:gd name="connsiteX0" fmla="*/ 126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68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268" y="0"/>
                    </a:moveTo>
                    <a:lnTo>
                      <a:pt x="10000" y="0"/>
                    </a:lnTo>
                    <a:lnTo>
                      <a:pt x="10000" y="10000"/>
                    </a:lnTo>
                    <a:lnTo>
                      <a:pt x="0" y="10000"/>
                    </a:lnTo>
                    <a:lnTo>
                      <a:pt x="1268" y="0"/>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3" name="Parallelogram 52"/>
              <p:cNvSpPr/>
              <p:nvPr/>
            </p:nvSpPr>
            <p:spPr bwMode="auto">
              <a:xfrm>
                <a:off x="503237" y="3192463"/>
                <a:ext cx="427037" cy="533400"/>
              </a:xfrm>
              <a:prstGeom prst="parallelogram">
                <a:avLst>
                  <a:gd name="adj" fmla="val 55592"/>
                </a:avLst>
              </a:prstGeom>
              <a:solidFill>
                <a:schemeClr val="tx1">
                  <a:lumMod val="60000"/>
                  <a:lumOff val="40000"/>
                </a:schemeClr>
              </a:solidFill>
              <a:ln w="9525" cap="flat" cmpd="sng" algn="ctr">
                <a:noFill/>
                <a:prstDash val="solid"/>
              </a:ln>
              <a:effectLst/>
            </p:spPr>
            <p:txBody>
              <a:bodyPr lIns="121725" tIns="60862" rIns="121725" bIns="60862" rtlCol="0" anchor="ctr"/>
              <a:lstStyle/>
              <a:p>
                <a:pPr defTabSz="914400"/>
                <a:endParaRPr lang="en-US" sz="1400" kern="0" dirty="0">
                  <a:solidFill>
                    <a:srgbClr val="FFFFFF"/>
                  </a:solidFill>
                </a:endParaRPr>
              </a:p>
            </p:txBody>
          </p:sp>
        </p:grpSp>
        <p:sp>
          <p:nvSpPr>
            <p:cNvPr id="56" name="Rectangle 55"/>
            <p:cNvSpPr/>
            <p:nvPr/>
          </p:nvSpPr>
          <p:spPr>
            <a:xfrm>
              <a:off x="1078744" y="3741557"/>
              <a:ext cx="1923478" cy="691360"/>
            </a:xfrm>
            <a:prstGeom prst="rect">
              <a:avLst/>
            </a:prstGeom>
            <a:noFill/>
            <a:ln w="9525" cap="flat" cmpd="sng" algn="ctr">
              <a:noFill/>
              <a:prstDash val="solid"/>
            </a:ln>
            <a:effectLst/>
          </p:spPr>
          <p:txBody>
            <a:bodyPr lIns="121725" tIns="60862" rIns="121725" bIns="60862" rtlCol="0" anchor="ctr"/>
            <a:lstStyle/>
            <a:p>
              <a:pPr defTabSz="914400">
                <a:defRPr/>
              </a:pPr>
              <a:r>
                <a:rPr lang="en-US" sz="1400" kern="0" dirty="0">
                  <a:gradFill>
                    <a:gsLst>
                      <a:gs pos="0">
                        <a:srgbClr val="404040"/>
                      </a:gs>
                      <a:gs pos="100000">
                        <a:srgbClr val="404040"/>
                      </a:gs>
                    </a:gsLst>
                    <a:lin ang="5400000" scaled="0"/>
                  </a:gradFill>
                </a:rPr>
                <a:t>Text to Speech</a:t>
              </a:r>
            </a:p>
          </p:txBody>
        </p:sp>
      </p:grpSp>
      <p:grpSp>
        <p:nvGrpSpPr>
          <p:cNvPr id="62" name="Group 61"/>
          <p:cNvGrpSpPr/>
          <p:nvPr/>
        </p:nvGrpSpPr>
        <p:grpSpPr>
          <a:xfrm>
            <a:off x="6380529" y="4411662"/>
            <a:ext cx="2540895" cy="533401"/>
            <a:chOff x="641124" y="4411662"/>
            <a:chExt cx="2540895" cy="533401"/>
          </a:xfrm>
        </p:grpSpPr>
        <p:grpSp>
          <p:nvGrpSpPr>
            <p:cNvPr id="73" name="Group 72"/>
            <p:cNvGrpSpPr/>
            <p:nvPr/>
          </p:nvGrpSpPr>
          <p:grpSpPr>
            <a:xfrm>
              <a:off x="641124" y="4411662"/>
              <a:ext cx="2540895" cy="533401"/>
              <a:chOff x="503237" y="3192462"/>
              <a:chExt cx="2540895" cy="533401"/>
            </a:xfrm>
          </p:grpSpPr>
          <p:sp>
            <p:nvSpPr>
              <p:cNvPr id="74" name="Flowchart: Process 8"/>
              <p:cNvSpPr/>
              <p:nvPr/>
            </p:nvSpPr>
            <p:spPr bwMode="auto">
              <a:xfrm>
                <a:off x="584200" y="3192462"/>
                <a:ext cx="2459932" cy="53340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127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78 w 10000"/>
                  <a:gd name="connsiteY4" fmla="*/ 0 h 10000"/>
                  <a:gd name="connsiteX0" fmla="*/ 126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68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268" y="0"/>
                    </a:moveTo>
                    <a:lnTo>
                      <a:pt x="10000" y="0"/>
                    </a:lnTo>
                    <a:lnTo>
                      <a:pt x="10000" y="10000"/>
                    </a:lnTo>
                    <a:lnTo>
                      <a:pt x="0" y="10000"/>
                    </a:lnTo>
                    <a:lnTo>
                      <a:pt x="1268" y="0"/>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75" name="Parallelogram 74"/>
              <p:cNvSpPr/>
              <p:nvPr/>
            </p:nvSpPr>
            <p:spPr bwMode="auto">
              <a:xfrm>
                <a:off x="503237" y="3192463"/>
                <a:ext cx="427037" cy="533400"/>
              </a:xfrm>
              <a:prstGeom prst="parallelogram">
                <a:avLst>
                  <a:gd name="adj" fmla="val 55592"/>
                </a:avLst>
              </a:prstGeom>
              <a:solidFill>
                <a:schemeClr val="tx1">
                  <a:lumMod val="60000"/>
                  <a:lumOff val="40000"/>
                </a:schemeClr>
              </a:solidFill>
              <a:ln w="9525" cap="flat" cmpd="sng" algn="ctr">
                <a:noFill/>
                <a:prstDash val="solid"/>
              </a:ln>
              <a:effectLst/>
            </p:spPr>
            <p:txBody>
              <a:bodyPr lIns="121725" tIns="60862" rIns="121725" bIns="60862" rtlCol="0" anchor="ctr"/>
              <a:lstStyle/>
              <a:p>
                <a:pPr defTabSz="914400"/>
                <a:endParaRPr lang="en-US" sz="1400" kern="0" dirty="0">
                  <a:solidFill>
                    <a:srgbClr val="FFFFFF"/>
                  </a:solidFill>
                </a:endParaRPr>
              </a:p>
            </p:txBody>
          </p:sp>
        </p:grpSp>
        <p:sp>
          <p:nvSpPr>
            <p:cNvPr id="76" name="Rectangle 75"/>
            <p:cNvSpPr/>
            <p:nvPr/>
          </p:nvSpPr>
          <p:spPr>
            <a:xfrm>
              <a:off x="1078744" y="4520801"/>
              <a:ext cx="1923478" cy="329012"/>
            </a:xfrm>
            <a:prstGeom prst="rect">
              <a:avLst/>
            </a:prstGeom>
            <a:noFill/>
            <a:ln w="9525" cap="flat" cmpd="sng" algn="ctr">
              <a:noFill/>
              <a:prstDash val="solid"/>
            </a:ln>
            <a:effectLst/>
          </p:spPr>
          <p:txBody>
            <a:bodyPr lIns="121725" tIns="60862" rIns="121725" bIns="60862" rtlCol="0" anchor="ctr"/>
            <a:lstStyle/>
            <a:p>
              <a:pPr defTabSz="914400">
                <a:defRPr/>
              </a:pPr>
              <a:r>
                <a:rPr lang="en-US" sz="1400" kern="0" dirty="0">
                  <a:gradFill>
                    <a:gsLst>
                      <a:gs pos="0">
                        <a:srgbClr val="404040"/>
                      </a:gs>
                      <a:gs pos="100000">
                        <a:srgbClr val="404040"/>
                      </a:gs>
                    </a:gsLst>
                    <a:lin ang="5400000" scaled="0"/>
                  </a:gradFill>
                </a:rPr>
                <a:t>Speech Intent Recognition</a:t>
              </a:r>
            </a:p>
          </p:txBody>
        </p:sp>
      </p:grpSp>
      <p:grpSp>
        <p:nvGrpSpPr>
          <p:cNvPr id="92" name="Group 91"/>
          <p:cNvGrpSpPr/>
          <p:nvPr/>
        </p:nvGrpSpPr>
        <p:grpSpPr>
          <a:xfrm>
            <a:off x="9620943" y="3802062"/>
            <a:ext cx="2540895" cy="533401"/>
            <a:chOff x="9417742" y="3192462"/>
            <a:chExt cx="2540895" cy="533401"/>
          </a:xfrm>
        </p:grpSpPr>
        <p:grpSp>
          <p:nvGrpSpPr>
            <p:cNvPr id="93" name="Group 92"/>
            <p:cNvGrpSpPr/>
            <p:nvPr/>
          </p:nvGrpSpPr>
          <p:grpSpPr>
            <a:xfrm>
              <a:off x="9417742" y="3192462"/>
              <a:ext cx="2540895" cy="533401"/>
              <a:chOff x="503237" y="3192462"/>
              <a:chExt cx="2540895" cy="533401"/>
            </a:xfrm>
          </p:grpSpPr>
          <p:sp>
            <p:nvSpPr>
              <p:cNvPr id="95" name="Flowchart: Process 8"/>
              <p:cNvSpPr/>
              <p:nvPr/>
            </p:nvSpPr>
            <p:spPr bwMode="auto">
              <a:xfrm>
                <a:off x="584200" y="3192462"/>
                <a:ext cx="2459932" cy="53340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127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78 w 10000"/>
                  <a:gd name="connsiteY4" fmla="*/ 0 h 10000"/>
                  <a:gd name="connsiteX0" fmla="*/ 126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68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268" y="0"/>
                    </a:moveTo>
                    <a:lnTo>
                      <a:pt x="10000" y="0"/>
                    </a:lnTo>
                    <a:lnTo>
                      <a:pt x="10000" y="10000"/>
                    </a:lnTo>
                    <a:lnTo>
                      <a:pt x="0" y="10000"/>
                    </a:lnTo>
                    <a:lnTo>
                      <a:pt x="1268" y="0"/>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96" name="Parallelogram 95"/>
              <p:cNvSpPr/>
              <p:nvPr/>
            </p:nvSpPr>
            <p:spPr bwMode="auto">
              <a:xfrm>
                <a:off x="503237" y="3192463"/>
                <a:ext cx="427037" cy="533400"/>
              </a:xfrm>
              <a:prstGeom prst="parallelogram">
                <a:avLst>
                  <a:gd name="adj" fmla="val 55592"/>
                </a:avLst>
              </a:prstGeom>
              <a:solidFill>
                <a:schemeClr val="tx1">
                  <a:lumMod val="60000"/>
                  <a:lumOff val="40000"/>
                </a:schemeClr>
              </a:solidFill>
              <a:ln w="9525" cap="flat" cmpd="sng" algn="ctr">
                <a:noFill/>
                <a:prstDash val="solid"/>
              </a:ln>
              <a:effectLst/>
            </p:spPr>
            <p:txBody>
              <a:bodyPr lIns="121725" tIns="60862" rIns="121725" bIns="60862" rtlCol="0" anchor="ctr"/>
              <a:lstStyle/>
              <a:p>
                <a:pPr defTabSz="914400"/>
                <a:endParaRPr lang="en-US" sz="1400" kern="0" dirty="0">
                  <a:solidFill>
                    <a:srgbClr val="FFFFFF"/>
                  </a:solidFill>
                </a:endParaRPr>
              </a:p>
            </p:txBody>
          </p:sp>
        </p:grpSp>
        <p:sp>
          <p:nvSpPr>
            <p:cNvPr id="94" name="Rectangle 93"/>
            <p:cNvSpPr/>
            <p:nvPr/>
          </p:nvSpPr>
          <p:spPr>
            <a:xfrm>
              <a:off x="9855362" y="3301601"/>
              <a:ext cx="1923478" cy="329012"/>
            </a:xfrm>
            <a:prstGeom prst="rect">
              <a:avLst/>
            </a:prstGeom>
            <a:noFill/>
            <a:ln w="9525" cap="flat" cmpd="sng" algn="ctr">
              <a:noFill/>
              <a:prstDash val="solid"/>
            </a:ln>
            <a:effectLst/>
          </p:spPr>
          <p:txBody>
            <a:bodyPr lIns="121725" tIns="60862" rIns="121725" bIns="60862" rtlCol="0" anchor="ctr"/>
            <a:lstStyle/>
            <a:p>
              <a:pPr defTabSz="914400">
                <a:defRPr/>
              </a:pPr>
              <a:r>
                <a:rPr lang="en-US" sz="1400" kern="0" dirty="0">
                  <a:gradFill>
                    <a:gsLst>
                      <a:gs pos="0">
                        <a:srgbClr val="404040"/>
                      </a:gs>
                      <a:gs pos="100000">
                        <a:srgbClr val="404040"/>
                      </a:gs>
                    </a:gsLst>
                    <a:lin ang="5400000" scaled="0"/>
                  </a:gradFill>
                </a:rPr>
                <a:t>Determine Entities</a:t>
              </a:r>
            </a:p>
          </p:txBody>
        </p:sp>
      </p:grpSp>
      <p:sp>
        <p:nvSpPr>
          <p:cNvPr id="4" name="Title 3"/>
          <p:cNvSpPr>
            <a:spLocks noGrp="1"/>
          </p:cNvSpPr>
          <p:nvPr>
            <p:ph type="title"/>
          </p:nvPr>
        </p:nvSpPr>
        <p:spPr/>
        <p:txBody>
          <a:bodyPr/>
          <a:lstStyle/>
          <a:p>
            <a:r>
              <a:rPr lang="en-US" dirty="0"/>
              <a:t>Microsoft Cognitive Services</a:t>
            </a:r>
          </a:p>
        </p:txBody>
      </p:sp>
      <p:sp>
        <p:nvSpPr>
          <p:cNvPr id="28" name="Rectangle 27"/>
          <p:cNvSpPr/>
          <p:nvPr/>
        </p:nvSpPr>
        <p:spPr>
          <a:xfrm>
            <a:off x="274639" y="1516062"/>
            <a:ext cx="11887202" cy="650695"/>
          </a:xfrm>
          <a:prstGeom prst="rect">
            <a:avLst/>
          </a:prstGeom>
          <a:solidFill>
            <a:srgbClr val="008272"/>
          </a:solidFill>
          <a:ln w="25400" cap="flat" cmpd="sng" algn="ctr">
            <a:noFill/>
            <a:prstDash val="solid"/>
          </a:ln>
          <a:effectLst/>
        </p:spPr>
        <p:txBody>
          <a:bodyPr lIns="121725" tIns="60862" rIns="121725" bIns="60862" rtlCol="0" anchor="ctr"/>
          <a:lstStyle/>
          <a:p>
            <a:pPr algn="ctr" defTabSz="914400">
              <a:defRPr/>
            </a:pPr>
            <a:r>
              <a:rPr lang="en-US" sz="2800" kern="0" dirty="0">
                <a:gradFill>
                  <a:gsLst>
                    <a:gs pos="0">
                      <a:srgbClr val="FFFFFF"/>
                    </a:gs>
                    <a:gs pos="100000">
                      <a:srgbClr val="FFFFFF"/>
                    </a:gs>
                  </a:gsLst>
                  <a:lin ang="5400000" scaled="0"/>
                </a:gradFill>
              </a:rPr>
              <a:t>Cognitive Services</a:t>
            </a:r>
          </a:p>
        </p:txBody>
      </p:sp>
      <p:grpSp>
        <p:nvGrpSpPr>
          <p:cNvPr id="46" name="Group 45"/>
          <p:cNvGrpSpPr/>
          <p:nvPr/>
        </p:nvGrpSpPr>
        <p:grpSpPr>
          <a:xfrm>
            <a:off x="3366924" y="3801618"/>
            <a:ext cx="2540895" cy="533401"/>
            <a:chOff x="9620946" y="5021262"/>
            <a:chExt cx="2540895" cy="533401"/>
          </a:xfrm>
        </p:grpSpPr>
        <p:grpSp>
          <p:nvGrpSpPr>
            <p:cNvPr id="40" name="Group 39"/>
            <p:cNvGrpSpPr/>
            <p:nvPr/>
          </p:nvGrpSpPr>
          <p:grpSpPr>
            <a:xfrm>
              <a:off x="9620946" y="5021262"/>
              <a:ext cx="2540895" cy="533401"/>
              <a:chOff x="503237" y="3802062"/>
              <a:chExt cx="2540895" cy="533401"/>
            </a:xfrm>
          </p:grpSpPr>
          <p:sp>
            <p:nvSpPr>
              <p:cNvPr id="41" name="Flowchart: Process 8"/>
              <p:cNvSpPr/>
              <p:nvPr/>
            </p:nvSpPr>
            <p:spPr bwMode="auto">
              <a:xfrm>
                <a:off x="584200" y="3802062"/>
                <a:ext cx="2459932" cy="53340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127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78 w 10000"/>
                  <a:gd name="connsiteY4" fmla="*/ 0 h 10000"/>
                  <a:gd name="connsiteX0" fmla="*/ 126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68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268" y="0"/>
                    </a:moveTo>
                    <a:lnTo>
                      <a:pt x="10000" y="0"/>
                    </a:lnTo>
                    <a:lnTo>
                      <a:pt x="10000" y="10000"/>
                    </a:lnTo>
                    <a:lnTo>
                      <a:pt x="0" y="10000"/>
                    </a:lnTo>
                    <a:lnTo>
                      <a:pt x="1268" y="0"/>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42" name="Parallelogram 41"/>
              <p:cNvSpPr/>
              <p:nvPr/>
            </p:nvSpPr>
            <p:spPr bwMode="auto">
              <a:xfrm>
                <a:off x="503237" y="3802063"/>
                <a:ext cx="427037" cy="533400"/>
              </a:xfrm>
              <a:prstGeom prst="parallelogram">
                <a:avLst>
                  <a:gd name="adj" fmla="val 55592"/>
                </a:avLst>
              </a:prstGeom>
              <a:solidFill>
                <a:schemeClr val="tx1">
                  <a:lumMod val="60000"/>
                  <a:lumOff val="40000"/>
                </a:schemeClr>
              </a:solidFill>
              <a:ln w="9525" cap="flat" cmpd="sng" algn="ctr">
                <a:noFill/>
                <a:prstDash val="solid"/>
              </a:ln>
              <a:effectLst/>
            </p:spPr>
            <p:txBody>
              <a:bodyPr lIns="121725" tIns="60862" rIns="121725" bIns="60862" rtlCol="0" anchor="ctr"/>
              <a:lstStyle/>
              <a:p>
                <a:pPr defTabSz="914400"/>
                <a:endParaRPr lang="en-US" sz="1400" kern="0" dirty="0">
                  <a:solidFill>
                    <a:srgbClr val="FFFFFF"/>
                  </a:solidFill>
                </a:endParaRPr>
              </a:p>
            </p:txBody>
          </p:sp>
        </p:grpSp>
        <p:sp>
          <p:nvSpPr>
            <p:cNvPr id="23" name="Rectangle 22"/>
            <p:cNvSpPr/>
            <p:nvPr/>
          </p:nvSpPr>
          <p:spPr>
            <a:xfrm>
              <a:off x="10089693" y="5125889"/>
              <a:ext cx="1923478" cy="324146"/>
            </a:xfrm>
            <a:prstGeom prst="rect">
              <a:avLst/>
            </a:prstGeom>
            <a:noFill/>
            <a:ln w="9525" cap="flat" cmpd="sng" algn="ctr">
              <a:noFill/>
              <a:prstDash val="solid"/>
            </a:ln>
            <a:effectLst/>
          </p:spPr>
          <p:txBody>
            <a:bodyPr lIns="121725" tIns="60862" rIns="121725" bIns="60862" rtlCol="0" anchor="ctr"/>
            <a:lstStyle/>
            <a:p>
              <a:pPr defTabSz="914400">
                <a:defRPr/>
              </a:pPr>
              <a:r>
                <a:rPr lang="en-US" sz="1400" kern="0" dirty="0">
                  <a:gradFill>
                    <a:gsLst>
                      <a:gs pos="0">
                        <a:srgbClr val="404040"/>
                      </a:gs>
                      <a:gs pos="100000">
                        <a:srgbClr val="404040"/>
                      </a:gs>
                    </a:gsLst>
                    <a:lin ang="5400000" scaled="0"/>
                  </a:gradFill>
                </a:rPr>
                <a:t>Face Grouping</a:t>
              </a:r>
            </a:p>
          </p:txBody>
        </p:sp>
      </p:grpSp>
      <p:grpSp>
        <p:nvGrpSpPr>
          <p:cNvPr id="57" name="Group 56"/>
          <p:cNvGrpSpPr/>
          <p:nvPr/>
        </p:nvGrpSpPr>
        <p:grpSpPr>
          <a:xfrm>
            <a:off x="3366924" y="4411218"/>
            <a:ext cx="2540895" cy="533401"/>
            <a:chOff x="9620946" y="5630862"/>
            <a:chExt cx="2540895" cy="533401"/>
          </a:xfrm>
        </p:grpSpPr>
        <p:grpSp>
          <p:nvGrpSpPr>
            <p:cNvPr id="43" name="Group 42"/>
            <p:cNvGrpSpPr/>
            <p:nvPr/>
          </p:nvGrpSpPr>
          <p:grpSpPr>
            <a:xfrm>
              <a:off x="9620946" y="5630862"/>
              <a:ext cx="2540895" cy="533401"/>
              <a:chOff x="503237" y="3802062"/>
              <a:chExt cx="2540895" cy="533401"/>
            </a:xfrm>
          </p:grpSpPr>
          <p:sp>
            <p:nvSpPr>
              <p:cNvPr id="44" name="Flowchart: Process 8"/>
              <p:cNvSpPr/>
              <p:nvPr/>
            </p:nvSpPr>
            <p:spPr bwMode="auto">
              <a:xfrm>
                <a:off x="584200" y="3802062"/>
                <a:ext cx="2459932" cy="53340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127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78 w 10000"/>
                  <a:gd name="connsiteY4" fmla="*/ 0 h 10000"/>
                  <a:gd name="connsiteX0" fmla="*/ 126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68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268" y="0"/>
                    </a:moveTo>
                    <a:lnTo>
                      <a:pt x="10000" y="0"/>
                    </a:lnTo>
                    <a:lnTo>
                      <a:pt x="10000" y="10000"/>
                    </a:lnTo>
                    <a:lnTo>
                      <a:pt x="0" y="10000"/>
                    </a:lnTo>
                    <a:lnTo>
                      <a:pt x="1268" y="0"/>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45" name="Parallelogram 44"/>
              <p:cNvSpPr/>
              <p:nvPr/>
            </p:nvSpPr>
            <p:spPr bwMode="auto">
              <a:xfrm>
                <a:off x="503237" y="3802063"/>
                <a:ext cx="427037" cy="533400"/>
              </a:xfrm>
              <a:prstGeom prst="parallelogram">
                <a:avLst>
                  <a:gd name="adj" fmla="val 55592"/>
                </a:avLst>
              </a:prstGeom>
              <a:solidFill>
                <a:schemeClr val="tx1">
                  <a:lumMod val="60000"/>
                  <a:lumOff val="40000"/>
                </a:schemeClr>
              </a:solidFill>
              <a:ln w="9525" cap="flat" cmpd="sng" algn="ctr">
                <a:noFill/>
                <a:prstDash val="solid"/>
              </a:ln>
              <a:effectLst/>
            </p:spPr>
            <p:txBody>
              <a:bodyPr lIns="121725" tIns="60862" rIns="121725" bIns="60862" rtlCol="0" anchor="ctr"/>
              <a:lstStyle/>
              <a:p>
                <a:pPr defTabSz="914400"/>
                <a:endParaRPr lang="en-US" sz="1400" kern="0" dirty="0">
                  <a:solidFill>
                    <a:srgbClr val="FFFFFF"/>
                  </a:solidFill>
                </a:endParaRPr>
              </a:p>
            </p:txBody>
          </p:sp>
        </p:grpSp>
        <p:sp>
          <p:nvSpPr>
            <p:cNvPr id="24" name="Rectangle 23"/>
            <p:cNvSpPr/>
            <p:nvPr/>
          </p:nvSpPr>
          <p:spPr>
            <a:xfrm>
              <a:off x="10077800" y="5707062"/>
              <a:ext cx="1923478" cy="386560"/>
            </a:xfrm>
            <a:prstGeom prst="rect">
              <a:avLst/>
            </a:prstGeom>
            <a:noFill/>
            <a:ln w="9525" cap="flat" cmpd="sng" algn="ctr">
              <a:noFill/>
              <a:prstDash val="solid"/>
            </a:ln>
            <a:effectLst/>
          </p:spPr>
          <p:txBody>
            <a:bodyPr lIns="121725" tIns="60862" rIns="121725" bIns="60862" rtlCol="0" anchor="ctr"/>
            <a:lstStyle/>
            <a:p>
              <a:pPr defTabSz="914400">
                <a:defRPr/>
              </a:pPr>
              <a:r>
                <a:rPr lang="en-US" sz="1400" kern="0" dirty="0">
                  <a:gradFill>
                    <a:gsLst>
                      <a:gs pos="0">
                        <a:srgbClr val="404040"/>
                      </a:gs>
                      <a:gs pos="100000">
                        <a:srgbClr val="404040"/>
                      </a:gs>
                    </a:gsLst>
                    <a:lin ang="5400000" scaled="0"/>
                  </a:gradFill>
                </a:rPr>
                <a:t>Face Identification</a:t>
              </a:r>
            </a:p>
          </p:txBody>
        </p:sp>
      </p:grpSp>
      <p:grpSp>
        <p:nvGrpSpPr>
          <p:cNvPr id="20" name="Group 19"/>
          <p:cNvGrpSpPr/>
          <p:nvPr/>
        </p:nvGrpSpPr>
        <p:grpSpPr>
          <a:xfrm>
            <a:off x="3366924" y="3192462"/>
            <a:ext cx="2540895" cy="533401"/>
            <a:chOff x="9620946" y="3192462"/>
            <a:chExt cx="2540895" cy="533401"/>
          </a:xfrm>
        </p:grpSpPr>
        <p:grpSp>
          <p:nvGrpSpPr>
            <p:cNvPr id="12" name="Group 11"/>
            <p:cNvGrpSpPr/>
            <p:nvPr/>
          </p:nvGrpSpPr>
          <p:grpSpPr>
            <a:xfrm>
              <a:off x="9620946" y="3192462"/>
              <a:ext cx="2540895" cy="533401"/>
              <a:chOff x="503237" y="3192462"/>
              <a:chExt cx="2540895" cy="533401"/>
            </a:xfrm>
          </p:grpSpPr>
          <p:sp>
            <p:nvSpPr>
              <p:cNvPr id="9" name="Flowchart: Process 8"/>
              <p:cNvSpPr/>
              <p:nvPr/>
            </p:nvSpPr>
            <p:spPr bwMode="auto">
              <a:xfrm>
                <a:off x="584200" y="3192462"/>
                <a:ext cx="2459932" cy="53340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127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78 w 10000"/>
                  <a:gd name="connsiteY4" fmla="*/ 0 h 10000"/>
                  <a:gd name="connsiteX0" fmla="*/ 126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68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268" y="0"/>
                    </a:moveTo>
                    <a:lnTo>
                      <a:pt x="10000" y="0"/>
                    </a:lnTo>
                    <a:lnTo>
                      <a:pt x="10000" y="10000"/>
                    </a:lnTo>
                    <a:lnTo>
                      <a:pt x="0" y="10000"/>
                    </a:lnTo>
                    <a:lnTo>
                      <a:pt x="1268" y="0"/>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34" name="Parallelogram 33"/>
              <p:cNvSpPr/>
              <p:nvPr/>
            </p:nvSpPr>
            <p:spPr bwMode="auto">
              <a:xfrm>
                <a:off x="503237" y="3192463"/>
                <a:ext cx="427037" cy="533400"/>
              </a:xfrm>
              <a:prstGeom prst="parallelogram">
                <a:avLst>
                  <a:gd name="adj" fmla="val 55592"/>
                </a:avLst>
              </a:prstGeom>
              <a:solidFill>
                <a:schemeClr val="tx1">
                  <a:lumMod val="60000"/>
                  <a:lumOff val="40000"/>
                </a:schemeClr>
              </a:solidFill>
              <a:ln w="9525" cap="flat" cmpd="sng" algn="ctr">
                <a:noFill/>
                <a:prstDash val="solid"/>
              </a:ln>
              <a:effectLst/>
            </p:spPr>
            <p:txBody>
              <a:bodyPr lIns="121725" tIns="60862" rIns="121725" bIns="60862" rtlCol="0" anchor="ctr"/>
              <a:lstStyle/>
              <a:p>
                <a:pPr defTabSz="914400"/>
                <a:endParaRPr lang="en-US" sz="1400" kern="0" dirty="0">
                  <a:solidFill>
                    <a:srgbClr val="FFFFFF"/>
                  </a:solidFill>
                </a:endParaRPr>
              </a:p>
            </p:txBody>
          </p:sp>
        </p:grpSp>
        <p:sp>
          <p:nvSpPr>
            <p:cNvPr id="32" name="Rectangle 31"/>
            <p:cNvSpPr/>
            <p:nvPr/>
          </p:nvSpPr>
          <p:spPr>
            <a:xfrm>
              <a:off x="10078146" y="3268662"/>
              <a:ext cx="1923478" cy="388654"/>
            </a:xfrm>
            <a:prstGeom prst="rect">
              <a:avLst/>
            </a:prstGeom>
            <a:noFill/>
            <a:ln w="9525" cap="flat" cmpd="sng" algn="ctr">
              <a:noFill/>
              <a:prstDash val="solid"/>
            </a:ln>
            <a:effectLst/>
          </p:spPr>
          <p:txBody>
            <a:bodyPr lIns="121725" tIns="60862" rIns="121725" bIns="60862" rtlCol="0" anchor="ctr"/>
            <a:lstStyle/>
            <a:p>
              <a:pPr defTabSz="914400">
                <a:defRPr/>
              </a:pPr>
              <a:r>
                <a:rPr lang="en-US" sz="1400" kern="0" dirty="0">
                  <a:gradFill>
                    <a:gsLst>
                      <a:gs pos="0">
                        <a:srgbClr val="404040"/>
                      </a:gs>
                      <a:gs pos="100000">
                        <a:srgbClr val="404040"/>
                      </a:gs>
                    </a:gsLst>
                    <a:lin ang="5400000" scaled="0"/>
                  </a:gradFill>
                </a:rPr>
                <a:t>Face Detection</a:t>
              </a:r>
            </a:p>
          </p:txBody>
        </p:sp>
      </p:grpSp>
      <p:grpSp>
        <p:nvGrpSpPr>
          <p:cNvPr id="2" name="Group 1"/>
          <p:cNvGrpSpPr/>
          <p:nvPr/>
        </p:nvGrpSpPr>
        <p:grpSpPr>
          <a:xfrm>
            <a:off x="495969" y="3192462"/>
            <a:ext cx="2540895" cy="533401"/>
            <a:chOff x="6746814" y="3192462"/>
            <a:chExt cx="2540895" cy="533401"/>
          </a:xfrm>
        </p:grpSpPr>
        <p:grpSp>
          <p:nvGrpSpPr>
            <p:cNvPr id="54" name="Group 53"/>
            <p:cNvGrpSpPr/>
            <p:nvPr/>
          </p:nvGrpSpPr>
          <p:grpSpPr>
            <a:xfrm>
              <a:off x="6746814" y="3192462"/>
              <a:ext cx="2540895" cy="533401"/>
              <a:chOff x="503237" y="3192462"/>
              <a:chExt cx="2540895" cy="533401"/>
            </a:xfrm>
          </p:grpSpPr>
          <p:sp>
            <p:nvSpPr>
              <p:cNvPr id="63" name="Flowchart: Process 8"/>
              <p:cNvSpPr/>
              <p:nvPr/>
            </p:nvSpPr>
            <p:spPr bwMode="auto">
              <a:xfrm>
                <a:off x="584200" y="3192462"/>
                <a:ext cx="2459932" cy="53340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127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78 w 10000"/>
                  <a:gd name="connsiteY4" fmla="*/ 0 h 10000"/>
                  <a:gd name="connsiteX0" fmla="*/ 126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68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268" y="0"/>
                    </a:moveTo>
                    <a:lnTo>
                      <a:pt x="10000" y="0"/>
                    </a:lnTo>
                    <a:lnTo>
                      <a:pt x="10000" y="10000"/>
                    </a:lnTo>
                    <a:lnTo>
                      <a:pt x="0" y="10000"/>
                    </a:lnTo>
                    <a:lnTo>
                      <a:pt x="1268" y="0"/>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66" name="Parallelogram 65"/>
              <p:cNvSpPr/>
              <p:nvPr/>
            </p:nvSpPr>
            <p:spPr bwMode="auto">
              <a:xfrm>
                <a:off x="503237" y="3192463"/>
                <a:ext cx="427037" cy="533400"/>
              </a:xfrm>
              <a:prstGeom prst="parallelogram">
                <a:avLst>
                  <a:gd name="adj" fmla="val 55592"/>
                </a:avLst>
              </a:prstGeom>
              <a:solidFill>
                <a:schemeClr val="tx1">
                  <a:lumMod val="60000"/>
                  <a:lumOff val="40000"/>
                </a:schemeClr>
              </a:solidFill>
              <a:ln w="9525" cap="flat" cmpd="sng" algn="ctr">
                <a:noFill/>
                <a:prstDash val="solid"/>
              </a:ln>
              <a:effectLst/>
            </p:spPr>
            <p:txBody>
              <a:bodyPr lIns="121725" tIns="60862" rIns="121725" bIns="60862" rtlCol="0" anchor="ctr"/>
              <a:lstStyle/>
              <a:p>
                <a:pPr defTabSz="914400"/>
                <a:endParaRPr lang="en-US" sz="1400" kern="0" dirty="0">
                  <a:solidFill>
                    <a:srgbClr val="FFFFFF"/>
                  </a:solidFill>
                </a:endParaRPr>
              </a:p>
            </p:txBody>
          </p:sp>
        </p:grpSp>
        <p:sp>
          <p:nvSpPr>
            <p:cNvPr id="58" name="Rectangle 57"/>
            <p:cNvSpPr/>
            <p:nvPr/>
          </p:nvSpPr>
          <p:spPr>
            <a:xfrm>
              <a:off x="7194120" y="3268662"/>
              <a:ext cx="1923478" cy="388654"/>
            </a:xfrm>
            <a:prstGeom prst="rect">
              <a:avLst/>
            </a:prstGeom>
            <a:noFill/>
            <a:ln w="9525" cap="flat" cmpd="sng" algn="ctr">
              <a:noFill/>
              <a:prstDash val="solid"/>
            </a:ln>
            <a:effectLst/>
          </p:spPr>
          <p:txBody>
            <a:bodyPr lIns="121725" tIns="60862" rIns="121725" bIns="60862" rtlCol="0" anchor="ctr"/>
            <a:lstStyle/>
            <a:p>
              <a:pPr defTabSz="914400">
                <a:defRPr/>
              </a:pPr>
              <a:r>
                <a:rPr lang="en-US" sz="1400" kern="0" dirty="0">
                  <a:gradFill>
                    <a:gsLst>
                      <a:gs pos="0">
                        <a:srgbClr val="404040"/>
                      </a:gs>
                      <a:gs pos="100000">
                        <a:srgbClr val="404040"/>
                      </a:gs>
                    </a:gsLst>
                    <a:lin ang="5400000" scaled="0"/>
                  </a:gradFill>
                </a:rPr>
                <a:t>Analyze Image</a:t>
              </a:r>
            </a:p>
          </p:txBody>
        </p:sp>
      </p:grpSp>
      <p:grpSp>
        <p:nvGrpSpPr>
          <p:cNvPr id="3" name="Group 2"/>
          <p:cNvGrpSpPr/>
          <p:nvPr/>
        </p:nvGrpSpPr>
        <p:grpSpPr>
          <a:xfrm>
            <a:off x="495969" y="4411662"/>
            <a:ext cx="2540895" cy="533401"/>
            <a:chOff x="6746814" y="3802062"/>
            <a:chExt cx="2540895" cy="533401"/>
          </a:xfrm>
        </p:grpSpPr>
        <p:grpSp>
          <p:nvGrpSpPr>
            <p:cNvPr id="67" name="Group 66"/>
            <p:cNvGrpSpPr/>
            <p:nvPr/>
          </p:nvGrpSpPr>
          <p:grpSpPr>
            <a:xfrm>
              <a:off x="6746814" y="3802062"/>
              <a:ext cx="2540895" cy="533401"/>
              <a:chOff x="503237" y="3192462"/>
              <a:chExt cx="2540895" cy="533401"/>
            </a:xfrm>
          </p:grpSpPr>
          <p:sp>
            <p:nvSpPr>
              <p:cNvPr id="68" name="Flowchart: Process 8"/>
              <p:cNvSpPr/>
              <p:nvPr/>
            </p:nvSpPr>
            <p:spPr bwMode="auto">
              <a:xfrm>
                <a:off x="584200" y="3192462"/>
                <a:ext cx="2459932" cy="53340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127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78 w 10000"/>
                  <a:gd name="connsiteY4" fmla="*/ 0 h 10000"/>
                  <a:gd name="connsiteX0" fmla="*/ 126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68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268" y="0"/>
                    </a:moveTo>
                    <a:lnTo>
                      <a:pt x="10000" y="0"/>
                    </a:lnTo>
                    <a:lnTo>
                      <a:pt x="10000" y="10000"/>
                    </a:lnTo>
                    <a:lnTo>
                      <a:pt x="0" y="10000"/>
                    </a:lnTo>
                    <a:lnTo>
                      <a:pt x="1268" y="0"/>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69" name="Parallelogram 68"/>
              <p:cNvSpPr/>
              <p:nvPr/>
            </p:nvSpPr>
            <p:spPr bwMode="auto">
              <a:xfrm>
                <a:off x="503237" y="3192463"/>
                <a:ext cx="427037" cy="533400"/>
              </a:xfrm>
              <a:prstGeom prst="parallelogram">
                <a:avLst>
                  <a:gd name="adj" fmla="val 55592"/>
                </a:avLst>
              </a:prstGeom>
              <a:solidFill>
                <a:schemeClr val="tx1">
                  <a:lumMod val="60000"/>
                  <a:lumOff val="40000"/>
                </a:schemeClr>
              </a:solidFill>
              <a:ln w="9525" cap="flat" cmpd="sng" algn="ctr">
                <a:noFill/>
                <a:prstDash val="solid"/>
              </a:ln>
              <a:effectLst/>
            </p:spPr>
            <p:txBody>
              <a:bodyPr lIns="121725" tIns="60862" rIns="121725" bIns="60862" rtlCol="0" anchor="ctr"/>
              <a:lstStyle/>
              <a:p>
                <a:pPr defTabSz="914400"/>
                <a:endParaRPr lang="en-US" sz="1400" kern="0" dirty="0">
                  <a:solidFill>
                    <a:srgbClr val="FFFFFF"/>
                  </a:solidFill>
                </a:endParaRPr>
              </a:p>
            </p:txBody>
          </p:sp>
        </p:grpSp>
        <p:sp>
          <p:nvSpPr>
            <p:cNvPr id="59" name="Rectangle 58"/>
            <p:cNvSpPr/>
            <p:nvPr/>
          </p:nvSpPr>
          <p:spPr>
            <a:xfrm>
              <a:off x="7194120" y="3892910"/>
              <a:ext cx="1923478" cy="388654"/>
            </a:xfrm>
            <a:prstGeom prst="rect">
              <a:avLst/>
            </a:prstGeom>
            <a:noFill/>
            <a:ln w="9525" cap="flat" cmpd="sng" algn="ctr">
              <a:noFill/>
              <a:prstDash val="solid"/>
            </a:ln>
            <a:effectLst/>
          </p:spPr>
          <p:txBody>
            <a:bodyPr lIns="121725" tIns="60862" rIns="121725" bIns="60862" rtlCol="0" anchor="ctr"/>
            <a:lstStyle/>
            <a:p>
              <a:pPr defTabSz="914400">
                <a:defRPr/>
              </a:pPr>
              <a:r>
                <a:rPr lang="en-US" sz="1400" kern="0" dirty="0">
                  <a:gradFill>
                    <a:gsLst>
                      <a:gs pos="0">
                        <a:srgbClr val="404040"/>
                      </a:gs>
                      <a:gs pos="100000">
                        <a:srgbClr val="404040"/>
                      </a:gs>
                    </a:gsLst>
                    <a:lin ang="5400000" scaled="0"/>
                  </a:gradFill>
                </a:rPr>
                <a:t>Generate Thumbnail</a:t>
              </a:r>
            </a:p>
          </p:txBody>
        </p:sp>
      </p:grpSp>
      <p:grpSp>
        <p:nvGrpSpPr>
          <p:cNvPr id="14" name="Group 13"/>
          <p:cNvGrpSpPr/>
          <p:nvPr/>
        </p:nvGrpSpPr>
        <p:grpSpPr>
          <a:xfrm>
            <a:off x="9620943" y="4411662"/>
            <a:ext cx="2540895" cy="533401"/>
            <a:chOff x="9417742" y="4411662"/>
            <a:chExt cx="2540895" cy="533401"/>
          </a:xfrm>
        </p:grpSpPr>
        <p:grpSp>
          <p:nvGrpSpPr>
            <p:cNvPr id="82" name="Group 81"/>
            <p:cNvGrpSpPr/>
            <p:nvPr/>
          </p:nvGrpSpPr>
          <p:grpSpPr>
            <a:xfrm>
              <a:off x="9417742" y="4411662"/>
              <a:ext cx="2540895" cy="533401"/>
              <a:chOff x="503237" y="3192462"/>
              <a:chExt cx="2540895" cy="533401"/>
            </a:xfrm>
          </p:grpSpPr>
          <p:sp>
            <p:nvSpPr>
              <p:cNvPr id="83" name="Flowchart: Process 8"/>
              <p:cNvSpPr/>
              <p:nvPr/>
            </p:nvSpPr>
            <p:spPr bwMode="auto">
              <a:xfrm>
                <a:off x="584200" y="3192462"/>
                <a:ext cx="2459932" cy="53340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127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78 w 10000"/>
                  <a:gd name="connsiteY4" fmla="*/ 0 h 10000"/>
                  <a:gd name="connsiteX0" fmla="*/ 126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68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268" y="0"/>
                    </a:moveTo>
                    <a:lnTo>
                      <a:pt x="10000" y="0"/>
                    </a:lnTo>
                    <a:lnTo>
                      <a:pt x="10000" y="10000"/>
                    </a:lnTo>
                    <a:lnTo>
                      <a:pt x="0" y="10000"/>
                    </a:lnTo>
                    <a:lnTo>
                      <a:pt x="1268" y="0"/>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84" name="Parallelogram 83"/>
              <p:cNvSpPr/>
              <p:nvPr/>
            </p:nvSpPr>
            <p:spPr bwMode="auto">
              <a:xfrm>
                <a:off x="503237" y="3192463"/>
                <a:ext cx="427037" cy="533400"/>
              </a:xfrm>
              <a:prstGeom prst="parallelogram">
                <a:avLst>
                  <a:gd name="adj" fmla="val 55592"/>
                </a:avLst>
              </a:prstGeom>
              <a:solidFill>
                <a:schemeClr val="tx1">
                  <a:lumMod val="60000"/>
                  <a:lumOff val="40000"/>
                </a:schemeClr>
              </a:solidFill>
              <a:ln w="9525" cap="flat" cmpd="sng" algn="ctr">
                <a:noFill/>
                <a:prstDash val="solid"/>
              </a:ln>
              <a:effectLst/>
            </p:spPr>
            <p:txBody>
              <a:bodyPr lIns="121725" tIns="60862" rIns="121725" bIns="60862" rtlCol="0" anchor="ctr"/>
              <a:lstStyle/>
              <a:p>
                <a:pPr defTabSz="914400"/>
                <a:endParaRPr lang="en-US" sz="1400" kern="0" dirty="0">
                  <a:solidFill>
                    <a:srgbClr val="FFFFFF"/>
                  </a:solidFill>
                </a:endParaRPr>
              </a:p>
            </p:txBody>
          </p:sp>
        </p:grpSp>
        <p:sp>
          <p:nvSpPr>
            <p:cNvPr id="85" name="Rectangle 84"/>
            <p:cNvSpPr/>
            <p:nvPr/>
          </p:nvSpPr>
          <p:spPr>
            <a:xfrm>
              <a:off x="9855362" y="4520801"/>
              <a:ext cx="1923478" cy="329012"/>
            </a:xfrm>
            <a:prstGeom prst="rect">
              <a:avLst/>
            </a:prstGeom>
            <a:noFill/>
            <a:ln w="9525" cap="flat" cmpd="sng" algn="ctr">
              <a:noFill/>
              <a:prstDash val="solid"/>
            </a:ln>
            <a:effectLst/>
          </p:spPr>
          <p:txBody>
            <a:bodyPr lIns="121725" tIns="60862" rIns="121725" bIns="60862" rtlCol="0" anchor="ctr"/>
            <a:lstStyle/>
            <a:p>
              <a:pPr defTabSz="914400">
                <a:defRPr/>
              </a:pPr>
              <a:r>
                <a:rPr lang="en-US" sz="1400" kern="0" dirty="0">
                  <a:gradFill>
                    <a:gsLst>
                      <a:gs pos="0">
                        <a:srgbClr val="404040"/>
                      </a:gs>
                      <a:gs pos="100000">
                        <a:srgbClr val="404040"/>
                      </a:gs>
                    </a:gsLst>
                    <a:lin ang="5400000" scaled="0"/>
                  </a:gradFill>
                </a:rPr>
                <a:t>Improve Models</a:t>
              </a:r>
            </a:p>
          </p:txBody>
        </p:sp>
      </p:grpSp>
      <p:grpSp>
        <p:nvGrpSpPr>
          <p:cNvPr id="13" name="Group 12"/>
          <p:cNvGrpSpPr/>
          <p:nvPr/>
        </p:nvGrpSpPr>
        <p:grpSpPr>
          <a:xfrm>
            <a:off x="9620943" y="3192462"/>
            <a:ext cx="2540895" cy="533401"/>
            <a:chOff x="9417742" y="3192462"/>
            <a:chExt cx="2540895" cy="533401"/>
          </a:xfrm>
        </p:grpSpPr>
        <p:grpSp>
          <p:nvGrpSpPr>
            <p:cNvPr id="86" name="Group 85"/>
            <p:cNvGrpSpPr/>
            <p:nvPr/>
          </p:nvGrpSpPr>
          <p:grpSpPr>
            <a:xfrm>
              <a:off x="9417742" y="3192462"/>
              <a:ext cx="2540895" cy="533401"/>
              <a:chOff x="503237" y="3192462"/>
              <a:chExt cx="2540895" cy="533401"/>
            </a:xfrm>
          </p:grpSpPr>
          <p:sp>
            <p:nvSpPr>
              <p:cNvPr id="87" name="Flowchart: Process 8"/>
              <p:cNvSpPr/>
              <p:nvPr/>
            </p:nvSpPr>
            <p:spPr bwMode="auto">
              <a:xfrm>
                <a:off x="584200" y="3192462"/>
                <a:ext cx="2459932" cy="53340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127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78 w 10000"/>
                  <a:gd name="connsiteY4" fmla="*/ 0 h 10000"/>
                  <a:gd name="connsiteX0" fmla="*/ 126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68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268" y="0"/>
                    </a:moveTo>
                    <a:lnTo>
                      <a:pt x="10000" y="0"/>
                    </a:lnTo>
                    <a:lnTo>
                      <a:pt x="10000" y="10000"/>
                    </a:lnTo>
                    <a:lnTo>
                      <a:pt x="0" y="10000"/>
                    </a:lnTo>
                    <a:lnTo>
                      <a:pt x="1268" y="0"/>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88" name="Parallelogram 87"/>
              <p:cNvSpPr/>
              <p:nvPr/>
            </p:nvSpPr>
            <p:spPr bwMode="auto">
              <a:xfrm>
                <a:off x="503237" y="3192463"/>
                <a:ext cx="427037" cy="533400"/>
              </a:xfrm>
              <a:prstGeom prst="parallelogram">
                <a:avLst>
                  <a:gd name="adj" fmla="val 55592"/>
                </a:avLst>
              </a:prstGeom>
              <a:solidFill>
                <a:schemeClr val="tx1">
                  <a:lumMod val="60000"/>
                  <a:lumOff val="40000"/>
                </a:schemeClr>
              </a:solidFill>
              <a:ln w="9525" cap="flat" cmpd="sng" algn="ctr">
                <a:noFill/>
                <a:prstDash val="solid"/>
              </a:ln>
              <a:effectLst/>
            </p:spPr>
            <p:txBody>
              <a:bodyPr lIns="121725" tIns="60862" rIns="121725" bIns="60862" rtlCol="0" anchor="ctr"/>
              <a:lstStyle/>
              <a:p>
                <a:pPr defTabSz="914400"/>
                <a:endParaRPr lang="en-US" sz="1400" kern="0" dirty="0">
                  <a:solidFill>
                    <a:srgbClr val="FFFFFF"/>
                  </a:solidFill>
                </a:endParaRPr>
              </a:p>
            </p:txBody>
          </p:sp>
        </p:grpSp>
        <p:sp>
          <p:nvSpPr>
            <p:cNvPr id="89" name="Rectangle 88"/>
            <p:cNvSpPr/>
            <p:nvPr/>
          </p:nvSpPr>
          <p:spPr>
            <a:xfrm>
              <a:off x="9855362" y="3301601"/>
              <a:ext cx="1923478" cy="329012"/>
            </a:xfrm>
            <a:prstGeom prst="rect">
              <a:avLst/>
            </a:prstGeom>
            <a:noFill/>
            <a:ln w="9525" cap="flat" cmpd="sng" algn="ctr">
              <a:noFill/>
              <a:prstDash val="solid"/>
            </a:ln>
            <a:effectLst/>
          </p:spPr>
          <p:txBody>
            <a:bodyPr lIns="121725" tIns="60862" rIns="121725" bIns="60862" rtlCol="0" anchor="ctr"/>
            <a:lstStyle/>
            <a:p>
              <a:pPr defTabSz="914400">
                <a:defRPr/>
              </a:pPr>
              <a:r>
                <a:rPr lang="en-US" sz="1400" kern="0" dirty="0">
                  <a:gradFill>
                    <a:gsLst>
                      <a:gs pos="0">
                        <a:srgbClr val="404040"/>
                      </a:gs>
                      <a:gs pos="100000">
                        <a:srgbClr val="404040"/>
                      </a:gs>
                    </a:gsLst>
                    <a:lin ang="5400000" scaled="0"/>
                  </a:gradFill>
                </a:rPr>
                <a:t>Detect Intent</a:t>
              </a:r>
            </a:p>
          </p:txBody>
        </p:sp>
      </p:grpSp>
      <p:sp>
        <p:nvSpPr>
          <p:cNvPr id="19" name="Rectangle 18"/>
          <p:cNvSpPr/>
          <p:nvPr/>
        </p:nvSpPr>
        <p:spPr bwMode="auto">
          <a:xfrm>
            <a:off x="333089" y="3040062"/>
            <a:ext cx="2971799" cy="2133599"/>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90" name="Rectangle 89"/>
          <p:cNvSpPr/>
          <p:nvPr/>
        </p:nvSpPr>
        <p:spPr bwMode="auto">
          <a:xfrm>
            <a:off x="3246437" y="3040062"/>
            <a:ext cx="2971799" cy="2133599"/>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91" name="Rectangle 90"/>
          <p:cNvSpPr/>
          <p:nvPr/>
        </p:nvSpPr>
        <p:spPr bwMode="auto">
          <a:xfrm>
            <a:off x="6180138" y="3040062"/>
            <a:ext cx="2819399" cy="2133599"/>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nvGrpSpPr>
          <p:cNvPr id="79" name="SM Face APIs"/>
          <p:cNvGrpSpPr/>
          <p:nvPr/>
        </p:nvGrpSpPr>
        <p:grpSpPr>
          <a:xfrm>
            <a:off x="3143089" y="2278062"/>
            <a:ext cx="2764730" cy="715766"/>
            <a:chOff x="274639" y="2278062"/>
            <a:chExt cx="2764730" cy="715766"/>
          </a:xfrm>
        </p:grpSpPr>
        <p:sp>
          <p:nvSpPr>
            <p:cNvPr id="80" name="Rectangle 79"/>
            <p:cNvSpPr/>
            <p:nvPr/>
          </p:nvSpPr>
          <p:spPr>
            <a:xfrm>
              <a:off x="274639" y="2278062"/>
              <a:ext cx="2764730" cy="715766"/>
            </a:xfrm>
            <a:prstGeom prst="rect">
              <a:avLst/>
            </a:prstGeom>
            <a:solidFill>
              <a:srgbClr val="00B294"/>
            </a:solidFill>
            <a:ln w="9525" cap="flat" cmpd="sng" algn="ctr">
              <a:noFill/>
              <a:prstDash val="solid"/>
            </a:ln>
            <a:effectLst/>
          </p:spPr>
          <p:txBody>
            <a:bodyPr lIns="121725" tIns="60862" rIns="121725" bIns="60862" rtlCol="0" anchor="ctr"/>
            <a:lstStyle/>
            <a:p>
              <a:pPr defTabSz="914400">
                <a:defRPr/>
              </a:pPr>
              <a:r>
                <a:rPr lang="en-US" sz="1600" kern="0" dirty="0">
                  <a:gradFill>
                    <a:gsLst>
                      <a:gs pos="0">
                        <a:srgbClr val="FFFFFF"/>
                      </a:gs>
                      <a:gs pos="100000">
                        <a:srgbClr val="FFFFFF"/>
                      </a:gs>
                    </a:gsLst>
                    <a:lin ang="5400000" scaled="0"/>
                  </a:gradFill>
                </a:rPr>
                <a:t>Face APIs</a:t>
              </a:r>
            </a:p>
          </p:txBody>
        </p:sp>
        <p:pic>
          <p:nvPicPr>
            <p:cNvPr id="81" name="Picture 80"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74837" y="2345350"/>
              <a:ext cx="576542" cy="581191"/>
            </a:xfrm>
            <a:prstGeom prst="rect">
              <a:avLst/>
            </a:prstGeom>
          </p:spPr>
        </p:pic>
      </p:grpSp>
      <p:grpSp>
        <p:nvGrpSpPr>
          <p:cNvPr id="97" name="SM Vision APIs"/>
          <p:cNvGrpSpPr/>
          <p:nvPr/>
        </p:nvGrpSpPr>
        <p:grpSpPr>
          <a:xfrm>
            <a:off x="274639" y="2278062"/>
            <a:ext cx="2762225" cy="713289"/>
            <a:chOff x="6159201" y="2278062"/>
            <a:chExt cx="2762225" cy="713289"/>
          </a:xfrm>
        </p:grpSpPr>
        <p:sp>
          <p:nvSpPr>
            <p:cNvPr id="98" name="Rectangle 97"/>
            <p:cNvSpPr/>
            <p:nvPr/>
          </p:nvSpPr>
          <p:spPr>
            <a:xfrm>
              <a:off x="6159201" y="2278062"/>
              <a:ext cx="2762225" cy="713289"/>
            </a:xfrm>
            <a:prstGeom prst="rect">
              <a:avLst/>
            </a:prstGeom>
            <a:solidFill>
              <a:srgbClr val="00B294"/>
            </a:solidFill>
            <a:ln w="9525" cap="flat" cmpd="sng" algn="ctr">
              <a:noFill/>
              <a:prstDash val="solid"/>
            </a:ln>
            <a:effectLst/>
          </p:spPr>
          <p:txBody>
            <a:bodyPr lIns="121725" tIns="60862" rIns="121725" bIns="60862" rtlCol="0" anchor="ctr"/>
            <a:lstStyle/>
            <a:p>
              <a:pPr defTabSz="914400">
                <a:defRPr/>
              </a:pPr>
              <a:r>
                <a:rPr lang="en-US" sz="1600" kern="0" dirty="0">
                  <a:gradFill>
                    <a:gsLst>
                      <a:gs pos="0">
                        <a:srgbClr val="FFFFFF"/>
                      </a:gs>
                      <a:gs pos="100000">
                        <a:srgbClr val="FFFFFF"/>
                      </a:gs>
                    </a:gsLst>
                    <a:lin ang="5400000" scaled="0"/>
                  </a:gradFill>
                </a:rPr>
                <a:t>Vision APIs</a:t>
              </a:r>
            </a:p>
          </p:txBody>
        </p:sp>
        <p:pic>
          <p:nvPicPr>
            <p:cNvPr id="99" name="Picture 98"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23109" y="2351298"/>
              <a:ext cx="733528" cy="566817"/>
            </a:xfrm>
            <a:prstGeom prst="rect">
              <a:avLst/>
            </a:prstGeom>
          </p:spPr>
        </p:pic>
      </p:grpSp>
      <p:grpSp>
        <p:nvGrpSpPr>
          <p:cNvPr id="100" name="SM LUIS"/>
          <p:cNvGrpSpPr/>
          <p:nvPr/>
        </p:nvGrpSpPr>
        <p:grpSpPr>
          <a:xfrm>
            <a:off x="9027649" y="2278062"/>
            <a:ext cx="3134189" cy="715766"/>
            <a:chOff x="9027652" y="2278062"/>
            <a:chExt cx="3134189" cy="715766"/>
          </a:xfrm>
        </p:grpSpPr>
        <p:sp>
          <p:nvSpPr>
            <p:cNvPr id="101" name="Rectangle 100"/>
            <p:cNvSpPr/>
            <p:nvPr/>
          </p:nvSpPr>
          <p:spPr>
            <a:xfrm>
              <a:off x="9027652" y="2278062"/>
              <a:ext cx="3134189" cy="715766"/>
            </a:xfrm>
            <a:prstGeom prst="rect">
              <a:avLst/>
            </a:prstGeom>
            <a:solidFill>
              <a:srgbClr val="00B294"/>
            </a:solidFill>
            <a:ln w="9525" cap="flat" cmpd="sng" algn="ctr">
              <a:noFill/>
              <a:prstDash val="solid"/>
            </a:ln>
            <a:effectLst/>
          </p:spPr>
          <p:txBody>
            <a:bodyPr lIns="121725" tIns="60862" rIns="121725" bIns="60862" rtlCol="0" anchor="ctr"/>
            <a:lstStyle/>
            <a:p>
              <a:pPr defTabSz="914400">
                <a:defRPr/>
              </a:pPr>
              <a:r>
                <a:rPr lang="en-US" sz="1600" kern="0" dirty="0">
                  <a:gradFill>
                    <a:gsLst>
                      <a:gs pos="0">
                        <a:srgbClr val="FFFFFF"/>
                      </a:gs>
                      <a:gs pos="100000">
                        <a:srgbClr val="FFFFFF"/>
                      </a:gs>
                    </a:gsLst>
                    <a:lin ang="5400000" scaled="0"/>
                  </a:gradFill>
                </a:rPr>
                <a:t>LUIS</a:t>
              </a:r>
            </a:p>
            <a:p>
              <a:pPr defTabSz="914400">
                <a:defRPr/>
              </a:pPr>
              <a:r>
                <a:rPr lang="en-US" sz="1100" kern="0" dirty="0">
                  <a:gradFill>
                    <a:gsLst>
                      <a:gs pos="0">
                        <a:srgbClr val="FFFFFF"/>
                      </a:gs>
                      <a:gs pos="100000">
                        <a:srgbClr val="FFFFFF"/>
                      </a:gs>
                    </a:gsLst>
                    <a:lin ang="5400000" scaled="0"/>
                  </a:gradFill>
                </a:rPr>
                <a:t>(Language Understanding </a:t>
              </a:r>
              <a:br>
                <a:rPr lang="en-US" sz="1100" kern="0" dirty="0">
                  <a:gradFill>
                    <a:gsLst>
                      <a:gs pos="0">
                        <a:srgbClr val="FFFFFF"/>
                      </a:gs>
                      <a:gs pos="100000">
                        <a:srgbClr val="FFFFFF"/>
                      </a:gs>
                    </a:gsLst>
                    <a:lin ang="5400000" scaled="0"/>
                  </a:gradFill>
                </a:rPr>
              </a:br>
              <a:r>
                <a:rPr lang="en-US" sz="1100" kern="0" dirty="0">
                  <a:gradFill>
                    <a:gsLst>
                      <a:gs pos="0">
                        <a:srgbClr val="FFFFFF"/>
                      </a:gs>
                      <a:gs pos="100000">
                        <a:srgbClr val="FFFFFF"/>
                      </a:gs>
                    </a:gsLst>
                    <a:lin ang="5400000" scaled="0"/>
                  </a:gradFill>
                </a:rPr>
                <a:t>Intelligent Service)</a:t>
              </a:r>
            </a:p>
          </p:txBody>
        </p:sp>
        <p:pic>
          <p:nvPicPr>
            <p:cNvPr id="102" name="Picture 101" descr="Screen Clippi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864736" y="2327808"/>
              <a:ext cx="1114539" cy="616275"/>
            </a:xfrm>
            <a:prstGeom prst="rect">
              <a:avLst/>
            </a:prstGeom>
          </p:spPr>
        </p:pic>
      </p:grpSp>
      <p:grpSp>
        <p:nvGrpSpPr>
          <p:cNvPr id="103" name="SM Speech APIs"/>
          <p:cNvGrpSpPr/>
          <p:nvPr/>
        </p:nvGrpSpPr>
        <p:grpSpPr>
          <a:xfrm>
            <a:off x="6014044" y="2278062"/>
            <a:ext cx="2907380" cy="715766"/>
            <a:chOff x="3145595" y="2278062"/>
            <a:chExt cx="2907380" cy="715766"/>
          </a:xfrm>
        </p:grpSpPr>
        <p:sp>
          <p:nvSpPr>
            <p:cNvPr id="104" name="Rectangle 103"/>
            <p:cNvSpPr/>
            <p:nvPr/>
          </p:nvSpPr>
          <p:spPr>
            <a:xfrm>
              <a:off x="3145595" y="2278062"/>
              <a:ext cx="2907380" cy="715766"/>
            </a:xfrm>
            <a:prstGeom prst="rect">
              <a:avLst/>
            </a:prstGeom>
            <a:solidFill>
              <a:srgbClr val="00B294"/>
            </a:solidFill>
            <a:ln w="9525" cap="flat" cmpd="sng" algn="ctr">
              <a:noFill/>
              <a:prstDash val="solid"/>
            </a:ln>
            <a:effectLst/>
          </p:spPr>
          <p:txBody>
            <a:bodyPr lIns="121725" tIns="60862" rIns="121725" bIns="60862" rtlCol="0" anchor="ctr"/>
            <a:lstStyle/>
            <a:p>
              <a:pPr defTabSz="914400">
                <a:defRPr/>
              </a:pPr>
              <a:r>
                <a:rPr lang="en-US" sz="1600" kern="0" dirty="0">
                  <a:gradFill>
                    <a:gsLst>
                      <a:gs pos="0">
                        <a:srgbClr val="FFFFFF"/>
                      </a:gs>
                      <a:gs pos="100000">
                        <a:srgbClr val="FFFFFF"/>
                      </a:gs>
                    </a:gsLst>
                    <a:lin ang="5400000" scaled="0"/>
                  </a:gradFill>
                </a:rPr>
                <a:t>Speech APIs</a:t>
              </a:r>
            </a:p>
          </p:txBody>
        </p:sp>
        <p:pic>
          <p:nvPicPr>
            <p:cNvPr id="105" name="Picture 104" descr="Screen Clippi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74014" y="2341260"/>
              <a:ext cx="757762" cy="589371"/>
            </a:xfrm>
            <a:prstGeom prst="rect">
              <a:avLst/>
            </a:prstGeom>
          </p:spPr>
        </p:pic>
      </p:grpSp>
    </p:spTree>
    <p:extLst>
      <p:ext uri="{BB962C8B-B14F-4D97-AF65-F5344CB8AC3E}">
        <p14:creationId xmlns:p14="http://schemas.microsoft.com/office/powerpoint/2010/main" val="35333748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nodeType="withEffect">
                                  <p:stCondLst>
                                    <p:cond delay="0"/>
                                  </p:stCondLst>
                                  <p:childTnLst>
                                    <p:animMotion origin="layout" path="M -0.01864 0.00023 L 4.63365E-6 -2.88243E-6 " pathEditMode="relative" rAng="0" ptsTypes="AA">
                                      <p:cBhvr>
                                        <p:cTn id="9" dur="500" fill="hold"/>
                                        <p:tgtEl>
                                          <p:spTgt spid="2"/>
                                        </p:tgtEl>
                                        <p:attrNameLst>
                                          <p:attrName>ppt_x</p:attrName>
                                          <p:attrName>ppt_y</p:attrName>
                                        </p:attrNameLst>
                                      </p:cBhvr>
                                      <p:rCtr x="93200" y="-2300"/>
                                    </p:animMotion>
                                  </p:childTnLst>
                                </p:cTn>
                              </p:par>
                              <p:par>
                                <p:cTn id="10" presetID="10" presetClass="entr" presetSubtype="0" fill="hold" nodeType="withEffect">
                                  <p:stCondLst>
                                    <p:cond delay="25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par>
                                <p:cTn id="13" presetID="42" presetClass="path" presetSubtype="0" decel="100000" fill="hold" nodeType="withEffect">
                                  <p:stCondLst>
                                    <p:cond delay="250"/>
                                  </p:stCondLst>
                                  <p:childTnLst>
                                    <p:animMotion origin="layout" path="M -0.01864 0.00022 L 4.63365E-6 3.2365E-6 " pathEditMode="relative" rAng="0" ptsTypes="AA">
                                      <p:cBhvr>
                                        <p:cTn id="14" dur="500" fill="hold"/>
                                        <p:tgtEl>
                                          <p:spTgt spid="10"/>
                                        </p:tgtEl>
                                        <p:attrNameLst>
                                          <p:attrName>ppt_x</p:attrName>
                                          <p:attrName>ppt_y</p:attrName>
                                        </p:attrNameLst>
                                      </p:cBhvr>
                                      <p:rCtr x="932" y="-23"/>
                                    </p:animMotion>
                                  </p:childTnLst>
                                </p:cTn>
                              </p:par>
                              <p:par>
                                <p:cTn id="15" presetID="10" presetClass="entr" presetSubtype="0" fill="hold" nodeType="withEffect">
                                  <p:stCondLst>
                                    <p:cond delay="50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par>
                                <p:cTn id="18" presetID="42" presetClass="path" presetSubtype="0" decel="100000" fill="hold" nodeType="withEffect">
                                  <p:stCondLst>
                                    <p:cond delay="500"/>
                                  </p:stCondLst>
                                  <p:childTnLst>
                                    <p:animMotion origin="layout" path="M -0.01864 0.00023 L 4.63365E-6 -6.44576E-7 " pathEditMode="relative" rAng="0" ptsTypes="AA">
                                      <p:cBhvr>
                                        <p:cTn id="19" dur="500" fill="hold"/>
                                        <p:tgtEl>
                                          <p:spTgt spid="3"/>
                                        </p:tgtEl>
                                        <p:attrNameLst>
                                          <p:attrName>ppt_x</p:attrName>
                                          <p:attrName>ppt_y</p:attrName>
                                        </p:attrNameLst>
                                      </p:cBhvr>
                                      <p:rCtr x="932" y="-23"/>
                                    </p:animMotion>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fade">
                                      <p:cBhvr>
                                        <p:cTn id="24" dur="500"/>
                                        <p:tgtEl>
                                          <p:spTgt spid="20"/>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500"/>
                                        <p:tgtEl>
                                          <p:spTgt spid="19"/>
                                        </p:tgtEl>
                                      </p:cBhvr>
                                    </p:animEffect>
                                  </p:childTnLst>
                                </p:cTn>
                              </p:par>
                              <p:par>
                                <p:cTn id="28" presetID="42" presetClass="path" presetSubtype="0" decel="100000" fill="hold" nodeType="withEffect">
                                  <p:stCondLst>
                                    <p:cond delay="0"/>
                                  </p:stCondLst>
                                  <p:childTnLst>
                                    <p:animMotion origin="layout" path="M -0.01863 0.00023 L -1.88409E-6 -2.88243E-6 " pathEditMode="relative" rAng="0" ptsTypes="AA">
                                      <p:cBhvr>
                                        <p:cTn id="29" dur="500" fill="hold"/>
                                        <p:tgtEl>
                                          <p:spTgt spid="20"/>
                                        </p:tgtEl>
                                        <p:attrNameLst>
                                          <p:attrName>ppt_x</p:attrName>
                                          <p:attrName>ppt_y</p:attrName>
                                        </p:attrNameLst>
                                      </p:cBhvr>
                                      <p:rCtr x="93200" y="-2300"/>
                                    </p:animMotion>
                                  </p:childTnLst>
                                </p:cTn>
                              </p:par>
                              <p:par>
                                <p:cTn id="30" presetID="10" presetClass="entr" presetSubtype="0" fill="hold" nodeType="withEffect">
                                  <p:stCondLst>
                                    <p:cond delay="250"/>
                                  </p:stCondLst>
                                  <p:childTnLst>
                                    <p:set>
                                      <p:cBhvr>
                                        <p:cTn id="31" dur="1" fill="hold">
                                          <p:stCondLst>
                                            <p:cond delay="0"/>
                                          </p:stCondLst>
                                        </p:cTn>
                                        <p:tgtEl>
                                          <p:spTgt spid="46"/>
                                        </p:tgtEl>
                                        <p:attrNameLst>
                                          <p:attrName>style.visibility</p:attrName>
                                        </p:attrNameLst>
                                      </p:cBhvr>
                                      <p:to>
                                        <p:strVal val="visible"/>
                                      </p:to>
                                    </p:set>
                                    <p:animEffect transition="in" filter="fade">
                                      <p:cBhvr>
                                        <p:cTn id="32" dur="500"/>
                                        <p:tgtEl>
                                          <p:spTgt spid="46"/>
                                        </p:tgtEl>
                                      </p:cBhvr>
                                    </p:animEffect>
                                  </p:childTnLst>
                                </p:cTn>
                              </p:par>
                              <p:par>
                                <p:cTn id="33" presetID="42" presetClass="path" presetSubtype="0" decel="100000" fill="hold" nodeType="withEffect">
                                  <p:stCondLst>
                                    <p:cond delay="250"/>
                                  </p:stCondLst>
                                  <p:childTnLst>
                                    <p:animMotion origin="layout" path="M -0.01863 0.00022 L -1.88409E-6 3.2365E-6 " pathEditMode="relative" rAng="0" ptsTypes="AA">
                                      <p:cBhvr>
                                        <p:cTn id="34" dur="500" fill="hold"/>
                                        <p:tgtEl>
                                          <p:spTgt spid="46"/>
                                        </p:tgtEl>
                                        <p:attrNameLst>
                                          <p:attrName>ppt_x</p:attrName>
                                          <p:attrName>ppt_y</p:attrName>
                                        </p:attrNameLst>
                                      </p:cBhvr>
                                      <p:rCtr x="93200" y="-2300"/>
                                    </p:animMotion>
                                  </p:childTnLst>
                                </p:cTn>
                              </p:par>
                              <p:par>
                                <p:cTn id="35" presetID="10" presetClass="entr" presetSubtype="0" fill="hold" nodeType="withEffect">
                                  <p:stCondLst>
                                    <p:cond delay="500"/>
                                  </p:stCondLst>
                                  <p:childTnLst>
                                    <p:set>
                                      <p:cBhvr>
                                        <p:cTn id="36" dur="1" fill="hold">
                                          <p:stCondLst>
                                            <p:cond delay="0"/>
                                          </p:stCondLst>
                                        </p:cTn>
                                        <p:tgtEl>
                                          <p:spTgt spid="57"/>
                                        </p:tgtEl>
                                        <p:attrNameLst>
                                          <p:attrName>style.visibility</p:attrName>
                                        </p:attrNameLst>
                                      </p:cBhvr>
                                      <p:to>
                                        <p:strVal val="visible"/>
                                      </p:to>
                                    </p:set>
                                    <p:animEffect transition="in" filter="fade">
                                      <p:cBhvr>
                                        <p:cTn id="37" dur="500"/>
                                        <p:tgtEl>
                                          <p:spTgt spid="57"/>
                                        </p:tgtEl>
                                      </p:cBhvr>
                                    </p:animEffect>
                                  </p:childTnLst>
                                </p:cTn>
                              </p:par>
                              <p:par>
                                <p:cTn id="38" presetID="42" presetClass="path" presetSubtype="0" decel="100000" fill="hold" nodeType="withEffect">
                                  <p:stCondLst>
                                    <p:cond delay="500"/>
                                  </p:stCondLst>
                                  <p:childTnLst>
                                    <p:animMotion origin="layout" path="M -0.01863 0.00023 L -1.88409E-6 -6.44576E-7 " pathEditMode="relative" rAng="0" ptsTypes="AA">
                                      <p:cBhvr>
                                        <p:cTn id="39" dur="500" fill="hold"/>
                                        <p:tgtEl>
                                          <p:spTgt spid="57"/>
                                        </p:tgtEl>
                                        <p:attrNameLst>
                                          <p:attrName>ppt_x</p:attrName>
                                          <p:attrName>ppt_y</p:attrName>
                                        </p:attrNameLst>
                                      </p:cBhvr>
                                      <p:rCtr x="93200" y="-2300"/>
                                    </p:animMotion>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78"/>
                                        </p:tgtEl>
                                        <p:attrNameLst>
                                          <p:attrName>style.visibility</p:attrName>
                                        </p:attrNameLst>
                                      </p:cBhvr>
                                      <p:to>
                                        <p:strVal val="visible"/>
                                      </p:to>
                                    </p:set>
                                    <p:animEffect transition="in" filter="fade">
                                      <p:cBhvr>
                                        <p:cTn id="44" dur="500"/>
                                        <p:tgtEl>
                                          <p:spTgt spid="78"/>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90"/>
                                        </p:tgtEl>
                                        <p:attrNameLst>
                                          <p:attrName>style.visibility</p:attrName>
                                        </p:attrNameLst>
                                      </p:cBhvr>
                                      <p:to>
                                        <p:strVal val="visible"/>
                                      </p:to>
                                    </p:set>
                                    <p:animEffect transition="in" filter="fade">
                                      <p:cBhvr>
                                        <p:cTn id="47" dur="500"/>
                                        <p:tgtEl>
                                          <p:spTgt spid="90"/>
                                        </p:tgtEl>
                                      </p:cBhvr>
                                    </p:animEffect>
                                  </p:childTnLst>
                                </p:cTn>
                              </p:par>
                              <p:par>
                                <p:cTn id="48" presetID="42" presetClass="path" presetSubtype="0" decel="100000" fill="hold" nodeType="withEffect">
                                  <p:stCondLst>
                                    <p:cond delay="0"/>
                                  </p:stCondLst>
                                  <p:childTnLst>
                                    <p:animMotion origin="layout" path="M -0.01864 0.00022 L 8.62905E-7 3.1911E-6 " pathEditMode="relative" rAng="0" ptsTypes="AA">
                                      <p:cBhvr>
                                        <p:cTn id="49" dur="500" fill="hold"/>
                                        <p:tgtEl>
                                          <p:spTgt spid="78"/>
                                        </p:tgtEl>
                                        <p:attrNameLst>
                                          <p:attrName>ppt_x</p:attrName>
                                          <p:attrName>ppt_y</p:attrName>
                                        </p:attrNameLst>
                                      </p:cBhvr>
                                      <p:rCtr x="93200" y="-2300"/>
                                    </p:animMotion>
                                  </p:childTnLst>
                                </p:cTn>
                              </p:par>
                              <p:par>
                                <p:cTn id="50" presetID="10" presetClass="entr" presetSubtype="0" fill="hold" nodeType="withEffect">
                                  <p:stCondLst>
                                    <p:cond delay="250"/>
                                  </p:stCondLst>
                                  <p:childTnLst>
                                    <p:set>
                                      <p:cBhvr>
                                        <p:cTn id="51" dur="1" fill="hold">
                                          <p:stCondLst>
                                            <p:cond delay="0"/>
                                          </p:stCondLst>
                                        </p:cTn>
                                        <p:tgtEl>
                                          <p:spTgt spid="61"/>
                                        </p:tgtEl>
                                        <p:attrNameLst>
                                          <p:attrName>style.visibility</p:attrName>
                                        </p:attrNameLst>
                                      </p:cBhvr>
                                      <p:to>
                                        <p:strVal val="visible"/>
                                      </p:to>
                                    </p:set>
                                    <p:animEffect transition="in" filter="fade">
                                      <p:cBhvr>
                                        <p:cTn id="52" dur="500"/>
                                        <p:tgtEl>
                                          <p:spTgt spid="61"/>
                                        </p:tgtEl>
                                      </p:cBhvr>
                                    </p:animEffect>
                                  </p:childTnLst>
                                </p:cTn>
                              </p:par>
                              <p:par>
                                <p:cTn id="53" presetID="42" presetClass="path" presetSubtype="0" decel="100000" fill="hold" nodeType="withEffect">
                                  <p:stCondLst>
                                    <p:cond delay="250"/>
                                  </p:stCondLst>
                                  <p:childTnLst>
                                    <p:animMotion origin="layout" path="M -0.01864 0.00023 L 8.62905E-7 -3.35906E-6 " pathEditMode="relative" rAng="0" ptsTypes="AA">
                                      <p:cBhvr>
                                        <p:cTn id="54" dur="500" fill="hold"/>
                                        <p:tgtEl>
                                          <p:spTgt spid="61"/>
                                        </p:tgtEl>
                                        <p:attrNameLst>
                                          <p:attrName>ppt_x</p:attrName>
                                          <p:attrName>ppt_y</p:attrName>
                                        </p:attrNameLst>
                                      </p:cBhvr>
                                      <p:rCtr x="93200" y="-2300"/>
                                    </p:animMotion>
                                  </p:childTnLst>
                                </p:cTn>
                              </p:par>
                              <p:par>
                                <p:cTn id="55" presetID="10" presetClass="entr" presetSubtype="0" fill="hold" nodeType="withEffect">
                                  <p:stCondLst>
                                    <p:cond delay="500"/>
                                  </p:stCondLst>
                                  <p:childTnLst>
                                    <p:set>
                                      <p:cBhvr>
                                        <p:cTn id="56" dur="1" fill="hold">
                                          <p:stCondLst>
                                            <p:cond delay="0"/>
                                          </p:stCondLst>
                                        </p:cTn>
                                        <p:tgtEl>
                                          <p:spTgt spid="62"/>
                                        </p:tgtEl>
                                        <p:attrNameLst>
                                          <p:attrName>style.visibility</p:attrName>
                                        </p:attrNameLst>
                                      </p:cBhvr>
                                      <p:to>
                                        <p:strVal val="visible"/>
                                      </p:to>
                                    </p:set>
                                    <p:animEffect transition="in" filter="fade">
                                      <p:cBhvr>
                                        <p:cTn id="57" dur="500"/>
                                        <p:tgtEl>
                                          <p:spTgt spid="62"/>
                                        </p:tgtEl>
                                      </p:cBhvr>
                                    </p:animEffect>
                                  </p:childTnLst>
                                </p:cTn>
                              </p:par>
                              <p:par>
                                <p:cTn id="58" presetID="42" presetClass="path" presetSubtype="0" decel="100000" fill="hold" nodeType="withEffect">
                                  <p:stCondLst>
                                    <p:cond delay="500"/>
                                  </p:stCondLst>
                                  <p:childTnLst>
                                    <p:animMotion origin="layout" path="M -0.01864 0.00023 L 8.62905E-7 -6.44576E-7 " pathEditMode="relative" rAng="0" ptsTypes="AA">
                                      <p:cBhvr>
                                        <p:cTn id="59" dur="500" fill="hold"/>
                                        <p:tgtEl>
                                          <p:spTgt spid="62"/>
                                        </p:tgtEl>
                                        <p:attrNameLst>
                                          <p:attrName>ppt_x</p:attrName>
                                          <p:attrName>ppt_y</p:attrName>
                                        </p:attrNameLst>
                                      </p:cBhvr>
                                      <p:rCtr x="93200" y="-2300"/>
                                    </p:animMotion>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nodeType="clickEffect">
                                  <p:stCondLst>
                                    <p:cond delay="0"/>
                                  </p:stCondLst>
                                  <p:childTnLst>
                                    <p:set>
                                      <p:cBhvr>
                                        <p:cTn id="63" dur="1" fill="hold">
                                          <p:stCondLst>
                                            <p:cond delay="0"/>
                                          </p:stCondLst>
                                        </p:cTn>
                                        <p:tgtEl>
                                          <p:spTgt spid="13"/>
                                        </p:tgtEl>
                                        <p:attrNameLst>
                                          <p:attrName>style.visibility</p:attrName>
                                        </p:attrNameLst>
                                      </p:cBhvr>
                                      <p:to>
                                        <p:strVal val="visible"/>
                                      </p:to>
                                    </p:set>
                                    <p:animEffect transition="in" filter="fade">
                                      <p:cBhvr>
                                        <p:cTn id="64" dur="500"/>
                                        <p:tgtEl>
                                          <p:spTgt spid="13"/>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91"/>
                                        </p:tgtEl>
                                        <p:attrNameLst>
                                          <p:attrName>style.visibility</p:attrName>
                                        </p:attrNameLst>
                                      </p:cBhvr>
                                      <p:to>
                                        <p:strVal val="visible"/>
                                      </p:to>
                                    </p:set>
                                    <p:animEffect transition="in" filter="fade">
                                      <p:cBhvr>
                                        <p:cTn id="67" dur="500"/>
                                        <p:tgtEl>
                                          <p:spTgt spid="91"/>
                                        </p:tgtEl>
                                      </p:cBhvr>
                                    </p:animEffect>
                                  </p:childTnLst>
                                </p:cTn>
                              </p:par>
                              <p:par>
                                <p:cTn id="68" presetID="42" presetClass="path" presetSubtype="0" decel="100000" fill="hold" nodeType="withEffect">
                                  <p:stCondLst>
                                    <p:cond delay="0"/>
                                  </p:stCondLst>
                                  <p:childTnLst>
                                    <p:animMotion origin="layout" path="M -0.01864 0.00023 L -1.55731E-7 -2.88243E-6 " pathEditMode="relative" rAng="0" ptsTypes="AA">
                                      <p:cBhvr>
                                        <p:cTn id="69" dur="500" fill="hold"/>
                                        <p:tgtEl>
                                          <p:spTgt spid="13"/>
                                        </p:tgtEl>
                                        <p:attrNameLst>
                                          <p:attrName>ppt_x</p:attrName>
                                          <p:attrName>ppt_y</p:attrName>
                                        </p:attrNameLst>
                                      </p:cBhvr>
                                      <p:rCtr x="93200" y="-2300"/>
                                    </p:animMotion>
                                  </p:childTnLst>
                                </p:cTn>
                              </p:par>
                              <p:par>
                                <p:cTn id="70" presetID="10" presetClass="entr" presetSubtype="0" fill="hold" nodeType="withEffect">
                                  <p:stCondLst>
                                    <p:cond delay="250"/>
                                  </p:stCondLst>
                                  <p:childTnLst>
                                    <p:set>
                                      <p:cBhvr>
                                        <p:cTn id="71" dur="1" fill="hold">
                                          <p:stCondLst>
                                            <p:cond delay="0"/>
                                          </p:stCondLst>
                                        </p:cTn>
                                        <p:tgtEl>
                                          <p:spTgt spid="92"/>
                                        </p:tgtEl>
                                        <p:attrNameLst>
                                          <p:attrName>style.visibility</p:attrName>
                                        </p:attrNameLst>
                                      </p:cBhvr>
                                      <p:to>
                                        <p:strVal val="visible"/>
                                      </p:to>
                                    </p:set>
                                    <p:animEffect transition="in" filter="fade">
                                      <p:cBhvr>
                                        <p:cTn id="72" dur="500"/>
                                        <p:tgtEl>
                                          <p:spTgt spid="92"/>
                                        </p:tgtEl>
                                      </p:cBhvr>
                                    </p:animEffect>
                                  </p:childTnLst>
                                </p:cTn>
                              </p:par>
                              <p:par>
                                <p:cTn id="73" presetID="42" presetClass="path" presetSubtype="0" decel="100000" fill="hold" nodeType="withEffect">
                                  <p:stCondLst>
                                    <p:cond delay="250"/>
                                  </p:stCondLst>
                                  <p:childTnLst>
                                    <p:animMotion origin="layout" path="M -0.01864 0.00022 L -1.55731E-7 3.2365E-6 " pathEditMode="relative" rAng="0" ptsTypes="AA">
                                      <p:cBhvr>
                                        <p:cTn id="74" dur="500" fill="hold"/>
                                        <p:tgtEl>
                                          <p:spTgt spid="92"/>
                                        </p:tgtEl>
                                        <p:attrNameLst>
                                          <p:attrName>ppt_x</p:attrName>
                                          <p:attrName>ppt_y</p:attrName>
                                        </p:attrNameLst>
                                      </p:cBhvr>
                                      <p:rCtr x="93200" y="-2300"/>
                                    </p:animMotion>
                                  </p:childTnLst>
                                </p:cTn>
                              </p:par>
                              <p:par>
                                <p:cTn id="75" presetID="10" presetClass="entr" presetSubtype="0" fill="hold" nodeType="withEffect">
                                  <p:stCondLst>
                                    <p:cond delay="500"/>
                                  </p:stCondLst>
                                  <p:childTnLst>
                                    <p:set>
                                      <p:cBhvr>
                                        <p:cTn id="76" dur="1" fill="hold">
                                          <p:stCondLst>
                                            <p:cond delay="0"/>
                                          </p:stCondLst>
                                        </p:cTn>
                                        <p:tgtEl>
                                          <p:spTgt spid="14"/>
                                        </p:tgtEl>
                                        <p:attrNameLst>
                                          <p:attrName>style.visibility</p:attrName>
                                        </p:attrNameLst>
                                      </p:cBhvr>
                                      <p:to>
                                        <p:strVal val="visible"/>
                                      </p:to>
                                    </p:set>
                                    <p:animEffect transition="in" filter="fade">
                                      <p:cBhvr>
                                        <p:cTn id="77" dur="500"/>
                                        <p:tgtEl>
                                          <p:spTgt spid="14"/>
                                        </p:tgtEl>
                                      </p:cBhvr>
                                    </p:animEffect>
                                  </p:childTnLst>
                                </p:cTn>
                              </p:par>
                              <p:par>
                                <p:cTn id="78" presetID="42" presetClass="path" presetSubtype="0" decel="100000" fill="hold" nodeType="withEffect">
                                  <p:stCondLst>
                                    <p:cond delay="500"/>
                                  </p:stCondLst>
                                  <p:childTnLst>
                                    <p:animMotion origin="layout" path="M -0.01864 0.00023 L -1.55731E-7 -6.44576E-7 " pathEditMode="relative" rAng="0" ptsTypes="AA">
                                      <p:cBhvr>
                                        <p:cTn id="79" dur="500" fill="hold"/>
                                        <p:tgtEl>
                                          <p:spTgt spid="14"/>
                                        </p:tgtEl>
                                        <p:attrNameLst>
                                          <p:attrName>ppt_x</p:attrName>
                                          <p:attrName>ppt_y</p:attrName>
                                        </p:attrNameLst>
                                      </p:cBhvr>
                                      <p:rCtr x="93200" y="-23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90" grpId="0" animBg="1"/>
      <p:bldP spid="91"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Cognitive Services</a:t>
            </a:r>
          </a:p>
        </p:txBody>
      </p:sp>
      <p:sp>
        <p:nvSpPr>
          <p:cNvPr id="15" name="Rectangle 14"/>
          <p:cNvSpPr>
            <a:spLocks/>
          </p:cNvSpPr>
          <p:nvPr/>
        </p:nvSpPr>
        <p:spPr bwMode="auto">
          <a:xfrm>
            <a:off x="8055099" y="1261594"/>
            <a:ext cx="3987958" cy="7965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224" tIns="44611" rIns="89224" bIns="44611" numCol="1" spcCol="0" rtlCol="0" fromWordArt="0" anchor="ctr" anchorCtr="0" forceAA="0" compatLnSpc="1">
            <a:prstTxWarp prst="textNoShape">
              <a:avLst/>
            </a:prstTxWarp>
            <a:noAutofit/>
          </a:bodyPr>
          <a:lstStyle/>
          <a:p>
            <a:pPr marL="0" marR="0" lvl="0" indent="0" algn="r" defTabSz="909375" rtl="0" eaLnBrk="1" fontAlgn="auto" latinLnBrk="0" hangingPunct="1">
              <a:lnSpc>
                <a:spcPct val="100000"/>
              </a:lnSpc>
              <a:spcBef>
                <a:spcPts val="0"/>
              </a:spcBef>
              <a:spcAft>
                <a:spcPts val="0"/>
              </a:spcAft>
              <a:buClrTx/>
              <a:buSzTx/>
              <a:buFontTx/>
              <a:buNone/>
              <a:tabLst/>
              <a:defRPr/>
            </a:pPr>
            <a:endParaRPr kumimoji="0" lang="en-US" sz="1765" b="1" i="0" u="none" strike="noStrike" kern="0" cap="none" spc="0" normalizeH="0" baseline="0" noProof="0">
              <a:ln>
                <a:noFill/>
              </a:ln>
              <a:solidFill>
                <a:srgbClr val="FFB900"/>
              </a:solidFill>
              <a:effectLst/>
              <a:uLnTx/>
              <a:uFillTx/>
              <a:latin typeface="Segoe UI"/>
              <a:ea typeface="+mn-ea"/>
              <a:cs typeface="+mn-cs"/>
            </a:endParaRPr>
          </a:p>
        </p:txBody>
      </p:sp>
      <p:sp>
        <p:nvSpPr>
          <p:cNvPr id="16" name="Rectangle 15"/>
          <p:cNvSpPr>
            <a:spLocks/>
          </p:cNvSpPr>
          <p:nvPr/>
        </p:nvSpPr>
        <p:spPr bwMode="auto">
          <a:xfrm>
            <a:off x="8055099" y="1261594"/>
            <a:ext cx="3987958" cy="7965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224" tIns="44611" rIns="89224" bIns="44611" numCol="1" spcCol="0" rtlCol="0" fromWordArt="0" anchor="ctr" anchorCtr="0" forceAA="0" compatLnSpc="1">
            <a:prstTxWarp prst="textNoShape">
              <a:avLst/>
            </a:prstTxWarp>
            <a:noAutofit/>
          </a:bodyPr>
          <a:lstStyle/>
          <a:p>
            <a:pPr marL="0" marR="0" lvl="0" indent="0" algn="r" defTabSz="909375" rtl="0" eaLnBrk="1" fontAlgn="auto" latinLnBrk="0" hangingPunct="1">
              <a:lnSpc>
                <a:spcPct val="100000"/>
              </a:lnSpc>
              <a:spcBef>
                <a:spcPts val="0"/>
              </a:spcBef>
              <a:spcAft>
                <a:spcPts val="0"/>
              </a:spcAft>
              <a:buClrTx/>
              <a:buSzTx/>
              <a:buFontTx/>
              <a:buNone/>
              <a:tabLst/>
              <a:defRPr/>
            </a:pPr>
            <a:endParaRPr kumimoji="0" lang="en-US" sz="1765" b="1" i="0" u="none" strike="noStrike" kern="0" cap="none" spc="0" normalizeH="0" baseline="0" noProof="0">
              <a:ln>
                <a:noFill/>
              </a:ln>
              <a:solidFill>
                <a:srgbClr val="FFB900"/>
              </a:solidFill>
              <a:effectLst/>
              <a:uLnTx/>
              <a:uFillTx/>
              <a:latin typeface="Segoe UI"/>
              <a:ea typeface="+mn-ea"/>
              <a:cs typeface="+mn-cs"/>
            </a:endParaRPr>
          </a:p>
        </p:txBody>
      </p:sp>
      <p:grpSp>
        <p:nvGrpSpPr>
          <p:cNvPr id="7" name="Group 6"/>
          <p:cNvGrpSpPr/>
          <p:nvPr/>
        </p:nvGrpSpPr>
        <p:grpSpPr>
          <a:xfrm>
            <a:off x="463054" y="3657933"/>
            <a:ext cx="2141063" cy="639988"/>
            <a:chOff x="6827777" y="4411662"/>
            <a:chExt cx="2459932" cy="533400"/>
          </a:xfrm>
          <a:solidFill>
            <a:schemeClr val="bg1">
              <a:lumMod val="85000"/>
            </a:schemeClr>
          </a:solidFill>
        </p:grpSpPr>
        <p:sp>
          <p:nvSpPr>
            <p:cNvPr id="10" name="Flowchart: Process 8"/>
            <p:cNvSpPr/>
            <p:nvPr/>
          </p:nvSpPr>
          <p:spPr bwMode="auto">
            <a:xfrm>
              <a:off x="6827777" y="4411662"/>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6" tIns="89616" rIns="33610" bIns="33610" rtlCol="0" anchor="b" anchorCtr="0"/>
            <a:lstStyle/>
            <a:p>
              <a:pPr marL="0" marR="0" lvl="0" indent="0" algn="ctr" defTabSz="91368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9" name="Rectangle 8"/>
            <p:cNvSpPr/>
            <p:nvPr/>
          </p:nvSpPr>
          <p:spPr>
            <a:xfrm>
              <a:off x="6996044" y="4520801"/>
              <a:ext cx="2121554" cy="329012"/>
            </a:xfrm>
            <a:prstGeom prst="rect">
              <a:avLst/>
            </a:prstGeom>
            <a:grpFill/>
            <a:ln w="9525" cap="flat" cmpd="sng" algn="ctr">
              <a:noFill/>
              <a:prstDash val="solid"/>
            </a:ln>
            <a:effectLst/>
          </p:spPr>
          <p:txBody>
            <a:bodyPr lIns="119299" tIns="59648" rIns="119299" bIns="59648" rtlCol="0" anchor="ctr"/>
            <a:lstStyle/>
            <a:p>
              <a:pPr marL="0" marR="0" lvl="0" indent="0" algn="l" defTabSz="896042"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gradFill>
                    <a:gsLst>
                      <a:gs pos="0">
                        <a:srgbClr val="404040"/>
                      </a:gs>
                      <a:gs pos="100000">
                        <a:srgbClr val="404040"/>
                      </a:gs>
                    </a:gsLst>
                    <a:lin ang="5400000" scaled="0"/>
                  </a:gradFill>
                  <a:effectLst/>
                  <a:uLnTx/>
                  <a:uFillTx/>
                  <a:latin typeface="Segoe UI Light"/>
                  <a:ea typeface="+mn-ea"/>
                  <a:cs typeface="+mn-cs"/>
                </a:rPr>
                <a:t>Emotion</a:t>
              </a:r>
            </a:p>
          </p:txBody>
        </p:sp>
      </p:grpSp>
      <p:grpSp>
        <p:nvGrpSpPr>
          <p:cNvPr id="12" name="Group 11"/>
          <p:cNvGrpSpPr/>
          <p:nvPr/>
        </p:nvGrpSpPr>
        <p:grpSpPr>
          <a:xfrm>
            <a:off x="2736302" y="3657933"/>
            <a:ext cx="2239961" cy="639988"/>
            <a:chOff x="9701909" y="5021262"/>
            <a:chExt cx="2459932" cy="533400"/>
          </a:xfrm>
          <a:solidFill>
            <a:schemeClr val="bg1">
              <a:lumMod val="85000"/>
            </a:schemeClr>
          </a:solidFill>
        </p:grpSpPr>
        <p:sp>
          <p:nvSpPr>
            <p:cNvPr id="17" name="Flowchart: Process 8"/>
            <p:cNvSpPr/>
            <p:nvPr/>
          </p:nvSpPr>
          <p:spPr bwMode="auto">
            <a:xfrm>
              <a:off x="9701909" y="5021262"/>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6" tIns="89616" rIns="33610" bIns="33610" rtlCol="0" anchor="b" anchorCtr="0"/>
            <a:lstStyle/>
            <a:p>
              <a:pPr marL="0" marR="0" lvl="0" indent="0" algn="ctr" defTabSz="91368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14" name="Rectangle 13"/>
            <p:cNvSpPr/>
            <p:nvPr/>
          </p:nvSpPr>
          <p:spPr>
            <a:xfrm>
              <a:off x="9888747" y="5125889"/>
              <a:ext cx="2273093" cy="324146"/>
            </a:xfrm>
            <a:prstGeom prst="rect">
              <a:avLst/>
            </a:prstGeom>
            <a:grpFill/>
            <a:ln w="9525" cap="flat" cmpd="sng" algn="ctr">
              <a:noFill/>
              <a:prstDash val="solid"/>
            </a:ln>
            <a:effectLst/>
          </p:spPr>
          <p:txBody>
            <a:bodyPr lIns="119299" tIns="59648" rIns="119299" bIns="59648" rtlCol="0" anchor="ctr"/>
            <a:lstStyle/>
            <a:p>
              <a:pPr marL="0" marR="0" lvl="0" indent="0" algn="l" defTabSz="896042"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gradFill>
                    <a:gsLst>
                      <a:gs pos="0">
                        <a:srgbClr val="404040"/>
                      </a:gs>
                      <a:gs pos="100000">
                        <a:srgbClr val="404040"/>
                      </a:gs>
                    </a:gsLst>
                    <a:lin ang="5400000" scaled="0"/>
                  </a:gradFill>
                  <a:effectLst/>
                  <a:uLnTx/>
                  <a:uFillTx/>
                  <a:latin typeface="Segoe UI Light"/>
                  <a:ea typeface="+mn-ea"/>
                  <a:cs typeface="+mn-cs"/>
                </a:rPr>
                <a:t>Speaker Recognition</a:t>
              </a:r>
            </a:p>
          </p:txBody>
        </p:sp>
      </p:grpSp>
      <p:grpSp>
        <p:nvGrpSpPr>
          <p:cNvPr id="19" name="Group 18"/>
          <p:cNvGrpSpPr/>
          <p:nvPr/>
        </p:nvGrpSpPr>
        <p:grpSpPr>
          <a:xfrm>
            <a:off x="2736301" y="4385599"/>
            <a:ext cx="2239961" cy="639988"/>
            <a:chOff x="9701909" y="5630862"/>
            <a:chExt cx="2459932" cy="533400"/>
          </a:xfrm>
          <a:solidFill>
            <a:schemeClr val="bg1">
              <a:lumMod val="85000"/>
            </a:schemeClr>
          </a:solidFill>
        </p:grpSpPr>
        <p:sp>
          <p:nvSpPr>
            <p:cNvPr id="22" name="Flowchart: Process 8"/>
            <p:cNvSpPr/>
            <p:nvPr/>
          </p:nvSpPr>
          <p:spPr bwMode="auto">
            <a:xfrm>
              <a:off x="9701909" y="5630862"/>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6" tIns="89616" rIns="33610" bIns="33610" rtlCol="0" anchor="b" anchorCtr="0"/>
            <a:lstStyle/>
            <a:p>
              <a:pPr marL="0" marR="0" lvl="0" indent="0" algn="ctr" defTabSz="91368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21" name="Rectangle 20"/>
            <p:cNvSpPr/>
            <p:nvPr/>
          </p:nvSpPr>
          <p:spPr>
            <a:xfrm>
              <a:off x="9838466" y="5631889"/>
              <a:ext cx="2162814" cy="530950"/>
            </a:xfrm>
            <a:prstGeom prst="rect">
              <a:avLst/>
            </a:prstGeom>
            <a:grpFill/>
            <a:ln w="9525" cap="flat" cmpd="sng" algn="ctr">
              <a:noFill/>
              <a:prstDash val="solid"/>
            </a:ln>
            <a:effectLst/>
          </p:spPr>
          <p:txBody>
            <a:bodyPr lIns="119299" tIns="59648" rIns="119299" bIns="59648" rtlCol="0" anchor="ctr"/>
            <a:lstStyle/>
            <a:p>
              <a:pPr marL="0" marR="0" lvl="0" indent="0" algn="l" defTabSz="896042"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gradFill>
                    <a:gsLst>
                      <a:gs pos="0">
                        <a:srgbClr val="404040"/>
                      </a:gs>
                      <a:gs pos="100000">
                        <a:srgbClr val="404040"/>
                      </a:gs>
                    </a:gsLst>
                    <a:lin ang="5400000" scaled="0"/>
                  </a:gradFill>
                  <a:effectLst/>
                  <a:uLnTx/>
                  <a:uFillTx/>
                  <a:latin typeface="Segoe UI Light"/>
                  <a:ea typeface="+mn-ea"/>
                  <a:cs typeface="+mn-cs"/>
                </a:rPr>
                <a:t>Speech</a:t>
              </a:r>
            </a:p>
          </p:txBody>
        </p:sp>
      </p:grpSp>
      <p:grpSp>
        <p:nvGrpSpPr>
          <p:cNvPr id="24" name="Group 23"/>
          <p:cNvGrpSpPr/>
          <p:nvPr/>
        </p:nvGrpSpPr>
        <p:grpSpPr>
          <a:xfrm>
            <a:off x="2731501" y="2930267"/>
            <a:ext cx="2243172" cy="639985"/>
            <a:chOff x="9701907" y="3192460"/>
            <a:chExt cx="2459932" cy="533400"/>
          </a:xfrm>
          <a:solidFill>
            <a:schemeClr val="bg1">
              <a:lumMod val="85000"/>
            </a:schemeClr>
          </a:solidFill>
        </p:grpSpPr>
        <p:sp>
          <p:nvSpPr>
            <p:cNvPr id="27" name="Flowchart: Process 8"/>
            <p:cNvSpPr/>
            <p:nvPr/>
          </p:nvSpPr>
          <p:spPr bwMode="auto">
            <a:xfrm>
              <a:off x="9701907" y="3192460"/>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6" tIns="89616" rIns="33610" bIns="33610" rtlCol="0" anchor="b" anchorCtr="0"/>
            <a:lstStyle/>
            <a:p>
              <a:pPr marL="0" marR="0" lvl="0" indent="0" algn="ctr" defTabSz="91368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26" name="Rectangle 25"/>
            <p:cNvSpPr/>
            <p:nvPr/>
          </p:nvSpPr>
          <p:spPr>
            <a:xfrm>
              <a:off x="9836450" y="3268662"/>
              <a:ext cx="2321868" cy="388654"/>
            </a:xfrm>
            <a:prstGeom prst="rect">
              <a:avLst/>
            </a:prstGeom>
            <a:grpFill/>
            <a:ln w="9525" cap="flat" cmpd="sng" algn="ctr">
              <a:noFill/>
              <a:prstDash val="solid"/>
            </a:ln>
            <a:effectLst/>
          </p:spPr>
          <p:txBody>
            <a:bodyPr lIns="119299" tIns="59648" rIns="119299" bIns="59648" rtlCol="0" anchor="ctr"/>
            <a:lstStyle/>
            <a:p>
              <a:pPr marL="0" marR="0" lvl="0" indent="0" algn="l" defTabSz="896042"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gradFill>
                    <a:gsLst>
                      <a:gs pos="0">
                        <a:srgbClr val="404040"/>
                      </a:gs>
                      <a:gs pos="100000">
                        <a:srgbClr val="404040"/>
                      </a:gs>
                    </a:gsLst>
                    <a:lin ang="5400000" scaled="0"/>
                  </a:gradFill>
                  <a:effectLst/>
                  <a:uLnTx/>
                  <a:uFillTx/>
                  <a:latin typeface="Segoe UI Light"/>
                  <a:ea typeface="+mn-ea"/>
                  <a:cs typeface="+mn-cs"/>
                </a:rPr>
                <a:t>Custom Recognition</a:t>
              </a:r>
            </a:p>
          </p:txBody>
        </p:sp>
      </p:grpSp>
      <p:grpSp>
        <p:nvGrpSpPr>
          <p:cNvPr id="29" name="Group 28"/>
          <p:cNvGrpSpPr/>
          <p:nvPr/>
        </p:nvGrpSpPr>
        <p:grpSpPr>
          <a:xfrm>
            <a:off x="463054" y="2930267"/>
            <a:ext cx="2142075" cy="639988"/>
            <a:chOff x="6827776" y="3192468"/>
            <a:chExt cx="2459933" cy="533401"/>
          </a:xfrm>
          <a:solidFill>
            <a:schemeClr val="bg1">
              <a:lumMod val="85000"/>
            </a:schemeClr>
          </a:solidFill>
        </p:grpSpPr>
        <p:sp>
          <p:nvSpPr>
            <p:cNvPr id="32" name="Flowchart: Process 8"/>
            <p:cNvSpPr/>
            <p:nvPr/>
          </p:nvSpPr>
          <p:spPr bwMode="auto">
            <a:xfrm>
              <a:off x="6827776" y="3192468"/>
              <a:ext cx="2459933" cy="53340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6" tIns="89616" rIns="33610" bIns="33610" rtlCol="0" anchor="b" anchorCtr="0"/>
            <a:lstStyle/>
            <a:p>
              <a:pPr marL="0" marR="0" lvl="0" indent="0" algn="ctr" defTabSz="91368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31" name="Rectangle 30"/>
            <p:cNvSpPr/>
            <p:nvPr/>
          </p:nvSpPr>
          <p:spPr>
            <a:xfrm>
              <a:off x="6986793" y="3268665"/>
              <a:ext cx="2130806" cy="388654"/>
            </a:xfrm>
            <a:prstGeom prst="rect">
              <a:avLst/>
            </a:prstGeom>
            <a:grpFill/>
            <a:ln w="9525" cap="flat" cmpd="sng" algn="ctr">
              <a:noFill/>
              <a:prstDash val="solid"/>
            </a:ln>
            <a:effectLst/>
          </p:spPr>
          <p:txBody>
            <a:bodyPr lIns="119299" tIns="59648" rIns="119299" bIns="59648" rtlCol="0" anchor="ctr"/>
            <a:lstStyle/>
            <a:p>
              <a:pPr marL="0" marR="0" lvl="0" indent="0" algn="l" defTabSz="896042"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gradFill>
                    <a:gsLst>
                      <a:gs pos="0">
                        <a:srgbClr val="404040"/>
                      </a:gs>
                      <a:gs pos="100000">
                        <a:srgbClr val="404040"/>
                      </a:gs>
                    </a:gsLst>
                    <a:lin ang="5400000" scaled="0"/>
                  </a:gradFill>
                  <a:effectLst/>
                  <a:uLnTx/>
                  <a:uFillTx/>
                  <a:latin typeface="Segoe UI Light"/>
                  <a:ea typeface="+mn-ea"/>
                  <a:cs typeface="+mn-cs"/>
                </a:rPr>
                <a:t>Computer Vision</a:t>
              </a:r>
            </a:p>
          </p:txBody>
        </p:sp>
      </p:grpSp>
      <p:grpSp>
        <p:nvGrpSpPr>
          <p:cNvPr id="34" name="Group 33"/>
          <p:cNvGrpSpPr/>
          <p:nvPr/>
        </p:nvGrpSpPr>
        <p:grpSpPr>
          <a:xfrm>
            <a:off x="463054" y="4385599"/>
            <a:ext cx="2143454" cy="639988"/>
            <a:chOff x="6827777" y="3802062"/>
            <a:chExt cx="2459932" cy="533400"/>
          </a:xfrm>
          <a:solidFill>
            <a:schemeClr val="bg1">
              <a:lumMod val="85000"/>
            </a:schemeClr>
          </a:solidFill>
        </p:grpSpPr>
        <p:sp>
          <p:nvSpPr>
            <p:cNvPr id="37" name="Flowchart: Process 8"/>
            <p:cNvSpPr/>
            <p:nvPr/>
          </p:nvSpPr>
          <p:spPr bwMode="auto">
            <a:xfrm>
              <a:off x="6827777" y="3802062"/>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6" tIns="89616" rIns="33610" bIns="33610" rtlCol="0" anchor="b" anchorCtr="0"/>
            <a:lstStyle/>
            <a:p>
              <a:pPr marL="0" marR="0" lvl="0" indent="0" algn="ctr" defTabSz="91368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36" name="Rectangle 35"/>
            <p:cNvSpPr/>
            <p:nvPr/>
          </p:nvSpPr>
          <p:spPr>
            <a:xfrm>
              <a:off x="7014491" y="3892910"/>
              <a:ext cx="2103108" cy="388654"/>
            </a:xfrm>
            <a:prstGeom prst="rect">
              <a:avLst/>
            </a:prstGeom>
            <a:grpFill/>
            <a:ln w="9525" cap="flat" cmpd="sng" algn="ctr">
              <a:noFill/>
              <a:prstDash val="solid"/>
            </a:ln>
            <a:effectLst/>
          </p:spPr>
          <p:txBody>
            <a:bodyPr lIns="119299" tIns="59648" rIns="119299" bIns="59648" rtlCol="0" anchor="ctr"/>
            <a:lstStyle/>
            <a:p>
              <a:pPr marL="0" marR="0" lvl="0" indent="0" algn="l" defTabSz="896042"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gradFill>
                    <a:gsLst>
                      <a:gs pos="0">
                        <a:srgbClr val="404040"/>
                      </a:gs>
                      <a:gs pos="100000">
                        <a:srgbClr val="404040"/>
                      </a:gs>
                    </a:gsLst>
                    <a:lin ang="5400000" scaled="0"/>
                  </a:gradFill>
                  <a:effectLst/>
                  <a:uLnTx/>
                  <a:uFillTx/>
                  <a:latin typeface="Segoe UI Light"/>
                  <a:ea typeface="+mn-ea"/>
                  <a:cs typeface="+mn-cs"/>
                </a:rPr>
                <a:t>Face</a:t>
              </a:r>
            </a:p>
          </p:txBody>
        </p:sp>
      </p:grpSp>
      <p:grpSp>
        <p:nvGrpSpPr>
          <p:cNvPr id="39" name="Group 38"/>
          <p:cNvGrpSpPr/>
          <p:nvPr/>
        </p:nvGrpSpPr>
        <p:grpSpPr>
          <a:xfrm>
            <a:off x="463054" y="5113265"/>
            <a:ext cx="2141064" cy="639988"/>
            <a:chOff x="6827777" y="3802062"/>
            <a:chExt cx="2459932" cy="533400"/>
          </a:xfrm>
          <a:solidFill>
            <a:schemeClr val="bg1">
              <a:lumMod val="85000"/>
            </a:schemeClr>
          </a:solidFill>
        </p:grpSpPr>
        <p:sp>
          <p:nvSpPr>
            <p:cNvPr id="42" name="Flowchart: Process 8"/>
            <p:cNvSpPr/>
            <p:nvPr/>
          </p:nvSpPr>
          <p:spPr bwMode="auto">
            <a:xfrm>
              <a:off x="6827777" y="3802062"/>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6" tIns="89616" rIns="33610" bIns="33610" rtlCol="0" anchor="b" anchorCtr="0"/>
            <a:lstStyle/>
            <a:p>
              <a:pPr marL="0" marR="0" lvl="0" indent="0" algn="ctr" defTabSz="91368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41" name="Rectangle 40"/>
            <p:cNvSpPr/>
            <p:nvPr/>
          </p:nvSpPr>
          <p:spPr>
            <a:xfrm>
              <a:off x="6994719" y="3892910"/>
              <a:ext cx="2122880" cy="388654"/>
            </a:xfrm>
            <a:prstGeom prst="rect">
              <a:avLst/>
            </a:prstGeom>
            <a:grpFill/>
            <a:ln w="9525" cap="flat" cmpd="sng" algn="ctr">
              <a:noFill/>
              <a:prstDash val="solid"/>
            </a:ln>
            <a:effectLst/>
          </p:spPr>
          <p:txBody>
            <a:bodyPr lIns="119299" tIns="59648" rIns="119299" bIns="59648" rtlCol="0" anchor="ctr"/>
            <a:lstStyle/>
            <a:p>
              <a:pPr marL="0" marR="0" lvl="0" indent="0" algn="l" defTabSz="896042"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gradFill>
                    <a:gsLst>
                      <a:gs pos="0">
                        <a:srgbClr val="404040"/>
                      </a:gs>
                      <a:gs pos="100000">
                        <a:srgbClr val="404040"/>
                      </a:gs>
                    </a:gsLst>
                    <a:lin ang="5400000" scaled="0"/>
                  </a:gradFill>
                  <a:effectLst/>
                  <a:uLnTx/>
                  <a:uFillTx/>
                  <a:latin typeface="Segoe UI Light"/>
                  <a:ea typeface="+mn-ea"/>
                  <a:cs typeface="+mn-cs"/>
                </a:rPr>
                <a:t>Video</a:t>
              </a:r>
            </a:p>
          </p:txBody>
        </p:sp>
      </p:grpSp>
      <p:pic>
        <p:nvPicPr>
          <p:cNvPr id="44" name="Picture 4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54787" y="2334672"/>
            <a:ext cx="302355" cy="366791"/>
          </a:xfrm>
          <a:prstGeom prst="rect">
            <a:avLst/>
          </a:prstGeom>
        </p:spPr>
      </p:pic>
      <p:sp>
        <p:nvSpPr>
          <p:cNvPr id="45" name="Right Bracket 44"/>
          <p:cNvSpPr/>
          <p:nvPr/>
        </p:nvSpPr>
        <p:spPr>
          <a:xfrm rot="16200000">
            <a:off x="6055476" y="-3810186"/>
            <a:ext cx="214117" cy="11811002"/>
          </a:xfrm>
          <a:prstGeom prst="rightBracket">
            <a:avLst>
              <a:gd name="adj" fmla="val 78933"/>
            </a:avLst>
          </a:prstGeom>
          <a:ln w="28575"/>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black"/>
              </a:solidFill>
              <a:effectLst/>
              <a:uLnTx/>
              <a:uFillTx/>
              <a:latin typeface="Segoe UI"/>
              <a:ea typeface="+mn-ea"/>
              <a:cs typeface="+mn-cs"/>
            </a:endParaRPr>
          </a:p>
        </p:txBody>
      </p:sp>
      <p:sp>
        <p:nvSpPr>
          <p:cNvPr id="46" name="Rectangle 45"/>
          <p:cNvSpPr/>
          <p:nvPr/>
        </p:nvSpPr>
        <p:spPr>
          <a:xfrm>
            <a:off x="274639" y="1328270"/>
            <a:ext cx="11889564" cy="568792"/>
          </a:xfrm>
          <a:prstGeom prst="rect">
            <a:avLst/>
          </a:prstGeom>
          <a:solidFill>
            <a:srgbClr val="009580"/>
          </a:solidFill>
          <a:ln w="25400" cap="flat" cmpd="sng" algn="ctr">
            <a:noFill/>
            <a:prstDash val="solid"/>
          </a:ln>
          <a:effectLst/>
        </p:spPr>
        <p:txBody>
          <a:bodyPr lIns="119315" tIns="59657" rIns="119315" bIns="59657"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896214" rtl="0" eaLnBrk="1" fontAlgn="auto" latinLnBrk="0" hangingPunct="1">
              <a:lnSpc>
                <a:spcPct val="100000"/>
              </a:lnSpc>
              <a:spcBef>
                <a:spcPts val="0"/>
              </a:spcBef>
              <a:spcAft>
                <a:spcPts val="0"/>
              </a:spcAft>
              <a:buClrTx/>
              <a:buSzTx/>
              <a:buFontTx/>
              <a:buNone/>
              <a:tabLst/>
              <a:defRPr/>
            </a:pPr>
            <a:r>
              <a:rPr kumimoji="0" lang="en-US" sz="3400" b="1" i="0" u="none" strike="noStrike" kern="0" cap="none" spc="0" normalizeH="0" baseline="0" noProof="0" dirty="0">
                <a:ln>
                  <a:noFill/>
                </a:ln>
                <a:solidFill>
                  <a:schemeClr val="bg1"/>
                </a:solidFill>
                <a:effectLst/>
                <a:uLnTx/>
                <a:uFillTx/>
                <a:latin typeface="Segoe UI Light"/>
                <a:ea typeface="+mn-ea"/>
                <a:cs typeface="+mn-cs"/>
              </a:rPr>
              <a:t>microsoft.com/cognitive</a:t>
            </a:r>
          </a:p>
        </p:txBody>
      </p:sp>
      <p:grpSp>
        <p:nvGrpSpPr>
          <p:cNvPr id="48" name="Group 47"/>
          <p:cNvGrpSpPr/>
          <p:nvPr/>
        </p:nvGrpSpPr>
        <p:grpSpPr>
          <a:xfrm>
            <a:off x="9809120" y="2212081"/>
            <a:ext cx="2222405" cy="639989"/>
            <a:chOff x="803519" y="1881281"/>
            <a:chExt cx="2222721" cy="640080"/>
          </a:xfrm>
        </p:grpSpPr>
        <p:sp>
          <p:nvSpPr>
            <p:cNvPr id="50" name="Rectangle 49"/>
            <p:cNvSpPr/>
            <p:nvPr/>
          </p:nvSpPr>
          <p:spPr>
            <a:xfrm>
              <a:off x="803519" y="1881281"/>
              <a:ext cx="2222721" cy="640080"/>
            </a:xfrm>
            <a:prstGeom prst="rect">
              <a:avLst/>
            </a:prstGeom>
            <a:solidFill>
              <a:srgbClr val="009580"/>
            </a:solidFill>
            <a:ln w="9525" cap="flat" cmpd="sng" algn="ctr">
              <a:noFill/>
              <a:prstDash val="solid"/>
            </a:ln>
            <a:effectLst/>
          </p:spPr>
          <p:txBody>
            <a:bodyPr lIns="119299" tIns="59648" rIns="119299" bIns="59648"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endParaRPr>
            </a:p>
          </p:txBody>
        </p:sp>
        <p:sp>
          <p:nvSpPr>
            <p:cNvPr id="51" name="TextBox 50"/>
            <p:cNvSpPr txBox="1"/>
            <p:nvPr/>
          </p:nvSpPr>
          <p:spPr>
            <a:xfrm>
              <a:off x="1202293" y="1886159"/>
              <a:ext cx="1402359" cy="627912"/>
            </a:xfrm>
            <a:prstGeom prst="rect">
              <a:avLst/>
            </a:prstGeom>
            <a:solidFill>
              <a:srgbClr val="009580"/>
            </a:solidFill>
            <a:ln>
              <a:noFill/>
            </a:ln>
          </p:spPr>
          <p:txBody>
            <a:bodyPr wrap="square" lIns="182854" tIns="146283" rIns="182854" bIns="146283" rtlCol="0" anchor="ctr">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Search</a:t>
              </a:r>
            </a:p>
          </p:txBody>
        </p:sp>
      </p:grpSp>
      <p:grpSp>
        <p:nvGrpSpPr>
          <p:cNvPr id="54" name="Group 53"/>
          <p:cNvGrpSpPr/>
          <p:nvPr/>
        </p:nvGrpSpPr>
        <p:grpSpPr>
          <a:xfrm>
            <a:off x="2736251" y="2204907"/>
            <a:ext cx="2259962" cy="639989"/>
            <a:chOff x="803519" y="1881281"/>
            <a:chExt cx="2227717" cy="640080"/>
          </a:xfrm>
        </p:grpSpPr>
        <p:sp>
          <p:nvSpPr>
            <p:cNvPr id="57" name="Rectangle 56"/>
            <p:cNvSpPr/>
            <p:nvPr/>
          </p:nvSpPr>
          <p:spPr>
            <a:xfrm>
              <a:off x="803519" y="1881281"/>
              <a:ext cx="2227717" cy="640080"/>
            </a:xfrm>
            <a:prstGeom prst="rect">
              <a:avLst/>
            </a:prstGeom>
            <a:solidFill>
              <a:srgbClr val="009580"/>
            </a:solidFill>
            <a:ln w="9525" cap="flat" cmpd="sng" algn="ctr">
              <a:noFill/>
              <a:prstDash val="solid"/>
            </a:ln>
            <a:effectLst/>
          </p:spPr>
          <p:txBody>
            <a:bodyPr lIns="119299" tIns="59648" rIns="119299" bIns="59648"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endParaRPr>
            </a:p>
          </p:txBody>
        </p:sp>
        <p:sp>
          <p:nvSpPr>
            <p:cNvPr id="58" name="TextBox 57"/>
            <p:cNvSpPr txBox="1"/>
            <p:nvPr/>
          </p:nvSpPr>
          <p:spPr>
            <a:xfrm>
              <a:off x="1213136" y="1886159"/>
              <a:ext cx="1533417" cy="627912"/>
            </a:xfrm>
            <a:prstGeom prst="rect">
              <a:avLst/>
            </a:prstGeom>
            <a:solidFill>
              <a:srgbClr val="009580"/>
            </a:solidFill>
            <a:ln>
              <a:noFill/>
            </a:ln>
          </p:spPr>
          <p:txBody>
            <a:bodyPr wrap="square" lIns="182854" tIns="146283" rIns="182854" bIns="146283" rtlCol="0" anchor="ctr">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Speech</a:t>
              </a:r>
            </a:p>
          </p:txBody>
        </p:sp>
      </p:grpSp>
      <p:grpSp>
        <p:nvGrpSpPr>
          <p:cNvPr id="61" name="Group 60"/>
          <p:cNvGrpSpPr/>
          <p:nvPr/>
        </p:nvGrpSpPr>
        <p:grpSpPr>
          <a:xfrm>
            <a:off x="5094771" y="2213288"/>
            <a:ext cx="2229707" cy="639989"/>
            <a:chOff x="803520" y="1881281"/>
            <a:chExt cx="2230024" cy="640080"/>
          </a:xfrm>
        </p:grpSpPr>
        <p:sp>
          <p:nvSpPr>
            <p:cNvPr id="63" name="Rectangle 62"/>
            <p:cNvSpPr/>
            <p:nvPr/>
          </p:nvSpPr>
          <p:spPr>
            <a:xfrm>
              <a:off x="803520" y="1881281"/>
              <a:ext cx="2230024" cy="640080"/>
            </a:xfrm>
            <a:prstGeom prst="rect">
              <a:avLst/>
            </a:prstGeom>
            <a:solidFill>
              <a:srgbClr val="009580"/>
            </a:solidFill>
            <a:ln w="9525" cap="flat" cmpd="sng" algn="ctr">
              <a:noFill/>
              <a:prstDash val="solid"/>
            </a:ln>
            <a:effectLst/>
          </p:spPr>
          <p:txBody>
            <a:bodyPr lIns="119299" tIns="59648" rIns="119299" bIns="59648"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endParaRPr>
            </a:p>
          </p:txBody>
        </p:sp>
        <p:sp>
          <p:nvSpPr>
            <p:cNvPr id="64" name="TextBox 63"/>
            <p:cNvSpPr txBox="1"/>
            <p:nvPr/>
          </p:nvSpPr>
          <p:spPr>
            <a:xfrm>
              <a:off x="1121106" y="1886159"/>
              <a:ext cx="1702127" cy="627912"/>
            </a:xfrm>
            <a:prstGeom prst="rect">
              <a:avLst/>
            </a:prstGeom>
            <a:solidFill>
              <a:srgbClr val="009580"/>
            </a:solidFill>
            <a:ln>
              <a:noFill/>
            </a:ln>
          </p:spPr>
          <p:txBody>
            <a:bodyPr wrap="square" lIns="182854" tIns="146283" rIns="182854" bIns="146283" rtlCol="0" anchor="ctr">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Language</a:t>
              </a:r>
            </a:p>
          </p:txBody>
        </p:sp>
      </p:grpSp>
      <p:grpSp>
        <p:nvGrpSpPr>
          <p:cNvPr id="66" name="Group 65"/>
          <p:cNvGrpSpPr/>
          <p:nvPr/>
        </p:nvGrpSpPr>
        <p:grpSpPr>
          <a:xfrm>
            <a:off x="7455596" y="2212081"/>
            <a:ext cx="2222406" cy="639989"/>
            <a:chOff x="803520" y="1881281"/>
            <a:chExt cx="2222721" cy="640080"/>
          </a:xfrm>
        </p:grpSpPr>
        <p:sp>
          <p:nvSpPr>
            <p:cNvPr id="68" name="Rectangle 67"/>
            <p:cNvSpPr/>
            <p:nvPr/>
          </p:nvSpPr>
          <p:spPr>
            <a:xfrm>
              <a:off x="803520" y="1881281"/>
              <a:ext cx="2222721" cy="640080"/>
            </a:xfrm>
            <a:prstGeom prst="rect">
              <a:avLst/>
            </a:prstGeom>
            <a:solidFill>
              <a:srgbClr val="009580"/>
            </a:solidFill>
            <a:ln w="9525" cap="flat" cmpd="sng" algn="ctr">
              <a:noFill/>
              <a:prstDash val="solid"/>
            </a:ln>
            <a:effectLst/>
          </p:spPr>
          <p:txBody>
            <a:bodyPr lIns="119299" tIns="59648" rIns="119299" bIns="59648"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endParaRPr>
            </a:p>
          </p:txBody>
        </p:sp>
        <p:sp>
          <p:nvSpPr>
            <p:cNvPr id="69" name="TextBox 68"/>
            <p:cNvSpPr txBox="1"/>
            <p:nvPr/>
          </p:nvSpPr>
          <p:spPr>
            <a:xfrm>
              <a:off x="1147970" y="1886159"/>
              <a:ext cx="1824157" cy="627912"/>
            </a:xfrm>
            <a:prstGeom prst="rect">
              <a:avLst/>
            </a:prstGeom>
            <a:solidFill>
              <a:srgbClr val="009580"/>
            </a:solidFill>
            <a:ln>
              <a:noFill/>
            </a:ln>
          </p:spPr>
          <p:txBody>
            <a:bodyPr wrap="square" lIns="182854" tIns="146283" rIns="182854" bIns="146283" rtlCol="0" anchor="ctr">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Knowledge</a:t>
              </a:r>
            </a:p>
          </p:txBody>
        </p:sp>
      </p:grpSp>
      <p:grpSp>
        <p:nvGrpSpPr>
          <p:cNvPr id="71" name="Group 70"/>
          <p:cNvGrpSpPr/>
          <p:nvPr/>
        </p:nvGrpSpPr>
        <p:grpSpPr>
          <a:xfrm>
            <a:off x="463054" y="2202600"/>
            <a:ext cx="2142077" cy="639989"/>
            <a:chOff x="803520" y="1881281"/>
            <a:chExt cx="2219313" cy="640080"/>
          </a:xfrm>
        </p:grpSpPr>
        <p:sp>
          <p:nvSpPr>
            <p:cNvPr id="73" name="Rectangle 72"/>
            <p:cNvSpPr/>
            <p:nvPr/>
          </p:nvSpPr>
          <p:spPr>
            <a:xfrm>
              <a:off x="803520" y="1881281"/>
              <a:ext cx="2219313" cy="640080"/>
            </a:xfrm>
            <a:prstGeom prst="rect">
              <a:avLst/>
            </a:prstGeom>
            <a:solidFill>
              <a:srgbClr val="009580"/>
            </a:solidFill>
            <a:ln w="9525" cap="flat" cmpd="sng" algn="ctr">
              <a:noFill/>
              <a:prstDash val="solid"/>
            </a:ln>
            <a:effectLst/>
          </p:spPr>
          <p:txBody>
            <a:bodyPr lIns="119299" tIns="59648" rIns="119299" bIns="59648"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endParaRPr>
            </a:p>
          </p:txBody>
        </p:sp>
        <p:sp>
          <p:nvSpPr>
            <p:cNvPr id="74" name="TextBox 73"/>
            <p:cNvSpPr txBox="1"/>
            <p:nvPr/>
          </p:nvSpPr>
          <p:spPr>
            <a:xfrm>
              <a:off x="1227725" y="1886159"/>
              <a:ext cx="1177272" cy="627911"/>
            </a:xfrm>
            <a:prstGeom prst="rect">
              <a:avLst/>
            </a:prstGeom>
            <a:noFill/>
            <a:ln>
              <a:noFill/>
            </a:ln>
          </p:spPr>
          <p:txBody>
            <a:bodyPr wrap="square" lIns="182854" tIns="146283" rIns="182854" bIns="146283" rtlCol="0" anchor="ctr">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Vision</a:t>
              </a:r>
            </a:p>
          </p:txBody>
        </p:sp>
      </p:grpSp>
      <p:grpSp>
        <p:nvGrpSpPr>
          <p:cNvPr id="75" name="Group 74"/>
          <p:cNvGrpSpPr/>
          <p:nvPr/>
        </p:nvGrpSpPr>
        <p:grpSpPr>
          <a:xfrm>
            <a:off x="5093975" y="3657933"/>
            <a:ext cx="2215165" cy="639988"/>
            <a:chOff x="9701909" y="5021262"/>
            <a:chExt cx="2459932" cy="533400"/>
          </a:xfrm>
          <a:solidFill>
            <a:schemeClr val="bg1">
              <a:lumMod val="85000"/>
            </a:schemeClr>
          </a:solidFill>
        </p:grpSpPr>
        <p:sp>
          <p:nvSpPr>
            <p:cNvPr id="78" name="Flowchart: Process 8"/>
            <p:cNvSpPr/>
            <p:nvPr/>
          </p:nvSpPr>
          <p:spPr bwMode="auto">
            <a:xfrm>
              <a:off x="9701909" y="5021262"/>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6" tIns="89616" rIns="33610" bIns="33610" rtlCol="0" anchor="b" anchorCtr="0"/>
            <a:lstStyle/>
            <a:p>
              <a:pPr marL="0" marR="0" lvl="0" indent="0" algn="ctr" defTabSz="91368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77" name="Rectangle 76"/>
            <p:cNvSpPr/>
            <p:nvPr/>
          </p:nvSpPr>
          <p:spPr>
            <a:xfrm>
              <a:off x="9793736" y="5125889"/>
              <a:ext cx="2211413" cy="324146"/>
            </a:xfrm>
            <a:prstGeom prst="rect">
              <a:avLst/>
            </a:prstGeom>
            <a:grpFill/>
            <a:ln w="9525" cap="flat" cmpd="sng" algn="ctr">
              <a:noFill/>
              <a:prstDash val="solid"/>
            </a:ln>
            <a:effectLst/>
          </p:spPr>
          <p:txBody>
            <a:bodyPr lIns="119299" tIns="59648" rIns="119299" bIns="59648" rtlCol="0" anchor="ctr"/>
            <a:lstStyle/>
            <a:p>
              <a:pPr marL="0" marR="0" lvl="0" indent="0" algn="l" defTabSz="896042"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gradFill>
                    <a:gsLst>
                      <a:gs pos="0">
                        <a:srgbClr val="404040"/>
                      </a:gs>
                      <a:gs pos="100000">
                        <a:srgbClr val="404040"/>
                      </a:gs>
                    </a:gsLst>
                    <a:lin ang="5400000" scaled="0"/>
                  </a:gradFill>
                  <a:effectLst/>
                  <a:uLnTx/>
                  <a:uFillTx/>
                  <a:latin typeface="Segoe UI Light"/>
                  <a:ea typeface="+mn-ea"/>
                  <a:cs typeface="+mn-cs"/>
                </a:rPr>
                <a:t>Linguistic Analysis</a:t>
              </a:r>
            </a:p>
          </p:txBody>
        </p:sp>
      </p:grpSp>
      <p:grpSp>
        <p:nvGrpSpPr>
          <p:cNvPr id="80" name="Group 79"/>
          <p:cNvGrpSpPr/>
          <p:nvPr/>
        </p:nvGrpSpPr>
        <p:grpSpPr>
          <a:xfrm>
            <a:off x="5079850" y="4385599"/>
            <a:ext cx="2215171" cy="639988"/>
            <a:chOff x="9701909" y="5630862"/>
            <a:chExt cx="2459932" cy="533400"/>
          </a:xfrm>
          <a:solidFill>
            <a:schemeClr val="bg1">
              <a:lumMod val="85000"/>
            </a:schemeClr>
          </a:solidFill>
        </p:grpSpPr>
        <p:sp>
          <p:nvSpPr>
            <p:cNvPr id="83" name="Flowchart: Process 8"/>
            <p:cNvSpPr/>
            <p:nvPr/>
          </p:nvSpPr>
          <p:spPr bwMode="auto">
            <a:xfrm>
              <a:off x="9701909" y="5630862"/>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6" tIns="89616" rIns="33610" bIns="33610" rtlCol="0" anchor="b" anchorCtr="0"/>
            <a:lstStyle/>
            <a:p>
              <a:pPr marL="0" marR="0" lvl="0" indent="0" algn="ctr" defTabSz="91368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82" name="Rectangle 81"/>
            <p:cNvSpPr/>
            <p:nvPr/>
          </p:nvSpPr>
          <p:spPr>
            <a:xfrm>
              <a:off x="9795160" y="5631889"/>
              <a:ext cx="2354349" cy="530950"/>
            </a:xfrm>
            <a:prstGeom prst="rect">
              <a:avLst/>
            </a:prstGeom>
            <a:grpFill/>
            <a:ln w="9525" cap="flat" cmpd="sng" algn="ctr">
              <a:noFill/>
              <a:prstDash val="solid"/>
            </a:ln>
            <a:effectLst/>
          </p:spPr>
          <p:txBody>
            <a:bodyPr lIns="119299" tIns="59648" rIns="119299" bIns="59648" rtlCol="0" anchor="ctr"/>
            <a:lstStyle/>
            <a:p>
              <a:pPr marL="0" marR="0" lvl="0" indent="0" algn="l" defTabSz="896042"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gradFill>
                    <a:gsLst>
                      <a:gs pos="0">
                        <a:srgbClr val="404040"/>
                      </a:gs>
                      <a:gs pos="100000">
                        <a:srgbClr val="404040"/>
                      </a:gs>
                    </a:gsLst>
                    <a:lin ang="5400000" scaled="0"/>
                  </a:gradFill>
                  <a:effectLst/>
                  <a:uLnTx/>
                  <a:uFillTx/>
                  <a:latin typeface="Segoe UI Light"/>
                  <a:ea typeface="+mn-ea"/>
                  <a:cs typeface="+mn-cs"/>
                </a:rPr>
                <a:t>Language Understanding</a:t>
              </a:r>
            </a:p>
          </p:txBody>
        </p:sp>
      </p:grpSp>
      <p:grpSp>
        <p:nvGrpSpPr>
          <p:cNvPr id="85" name="Group 84"/>
          <p:cNvGrpSpPr/>
          <p:nvPr/>
        </p:nvGrpSpPr>
        <p:grpSpPr>
          <a:xfrm>
            <a:off x="5101045" y="2930267"/>
            <a:ext cx="2216053" cy="639985"/>
            <a:chOff x="9701907" y="3192460"/>
            <a:chExt cx="2459932" cy="533400"/>
          </a:xfrm>
          <a:solidFill>
            <a:schemeClr val="bg1">
              <a:lumMod val="85000"/>
            </a:schemeClr>
          </a:solidFill>
        </p:grpSpPr>
        <p:sp>
          <p:nvSpPr>
            <p:cNvPr id="88" name="Flowchart: Process 8"/>
            <p:cNvSpPr/>
            <p:nvPr/>
          </p:nvSpPr>
          <p:spPr bwMode="auto">
            <a:xfrm>
              <a:off x="9701907" y="3192460"/>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6" tIns="89616" rIns="33610" bIns="33610" rtlCol="0" anchor="b" anchorCtr="0"/>
            <a:lstStyle/>
            <a:p>
              <a:pPr marL="0" marR="0" lvl="0" indent="0" algn="ctr" defTabSz="91368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87" name="Rectangle 86"/>
            <p:cNvSpPr/>
            <p:nvPr/>
          </p:nvSpPr>
          <p:spPr>
            <a:xfrm>
              <a:off x="9836196" y="3268662"/>
              <a:ext cx="2325642" cy="388654"/>
            </a:xfrm>
            <a:prstGeom prst="rect">
              <a:avLst/>
            </a:prstGeom>
            <a:grpFill/>
            <a:ln w="9525" cap="flat" cmpd="sng" algn="ctr">
              <a:noFill/>
              <a:prstDash val="solid"/>
            </a:ln>
            <a:effectLst/>
          </p:spPr>
          <p:txBody>
            <a:bodyPr lIns="119299" tIns="59648" rIns="119299" bIns="59648" rtlCol="0" anchor="ctr"/>
            <a:lstStyle/>
            <a:p>
              <a:pPr marL="0" marR="0" lvl="0" indent="0" algn="l" defTabSz="896042"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gradFill>
                    <a:gsLst>
                      <a:gs pos="0">
                        <a:srgbClr val="404040"/>
                      </a:gs>
                      <a:gs pos="100000">
                        <a:srgbClr val="404040"/>
                      </a:gs>
                    </a:gsLst>
                    <a:lin ang="5400000" scaled="0"/>
                  </a:gradFill>
                  <a:effectLst/>
                  <a:uLnTx/>
                  <a:uFillTx/>
                  <a:latin typeface="Segoe UI Light"/>
                  <a:ea typeface="+mn-ea"/>
                  <a:cs typeface="+mn-cs"/>
                </a:rPr>
                <a:t>Bing Spell Check</a:t>
              </a:r>
            </a:p>
          </p:txBody>
        </p:sp>
      </p:grpSp>
      <p:grpSp>
        <p:nvGrpSpPr>
          <p:cNvPr id="90" name="Group 89"/>
          <p:cNvGrpSpPr/>
          <p:nvPr/>
        </p:nvGrpSpPr>
        <p:grpSpPr>
          <a:xfrm>
            <a:off x="7467385" y="3657933"/>
            <a:ext cx="2215090" cy="639988"/>
            <a:chOff x="9701909" y="5021262"/>
            <a:chExt cx="2459932" cy="533400"/>
          </a:xfrm>
          <a:solidFill>
            <a:schemeClr val="bg1">
              <a:lumMod val="85000"/>
            </a:schemeClr>
          </a:solidFill>
        </p:grpSpPr>
        <p:sp>
          <p:nvSpPr>
            <p:cNvPr id="93" name="Flowchart: Process 8"/>
            <p:cNvSpPr/>
            <p:nvPr/>
          </p:nvSpPr>
          <p:spPr bwMode="auto">
            <a:xfrm>
              <a:off x="9701909" y="5021262"/>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6" tIns="89616" rIns="33610" bIns="33610" rtlCol="0" anchor="b" anchorCtr="0"/>
            <a:lstStyle/>
            <a:p>
              <a:pPr marL="0" marR="0" lvl="0" indent="0" algn="ctr" defTabSz="91368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92" name="Rectangle 91"/>
            <p:cNvSpPr/>
            <p:nvPr/>
          </p:nvSpPr>
          <p:spPr>
            <a:xfrm>
              <a:off x="9869331" y="5125889"/>
              <a:ext cx="2143840" cy="324146"/>
            </a:xfrm>
            <a:prstGeom prst="rect">
              <a:avLst/>
            </a:prstGeom>
            <a:grpFill/>
            <a:ln w="9525" cap="flat" cmpd="sng" algn="ctr">
              <a:noFill/>
              <a:prstDash val="solid"/>
            </a:ln>
            <a:effectLst/>
          </p:spPr>
          <p:txBody>
            <a:bodyPr lIns="119299" tIns="59648" rIns="119299" bIns="59648" rtlCol="0" anchor="ctr"/>
            <a:lstStyle/>
            <a:p>
              <a:pPr marL="0" marR="0" lvl="0" indent="0" algn="l" defTabSz="896042"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gradFill>
                    <a:gsLst>
                      <a:gs pos="0">
                        <a:srgbClr val="404040"/>
                      </a:gs>
                      <a:gs pos="100000">
                        <a:srgbClr val="404040"/>
                      </a:gs>
                    </a:gsLst>
                    <a:lin ang="5400000" scaled="0"/>
                  </a:gradFill>
                  <a:effectLst/>
                  <a:uLnTx/>
                  <a:uFillTx/>
                  <a:latin typeface="Segoe UI Light"/>
                  <a:ea typeface="+mn-ea"/>
                  <a:cs typeface="+mn-cs"/>
                </a:rPr>
                <a:t>Entity Linking</a:t>
              </a:r>
            </a:p>
          </p:txBody>
        </p:sp>
      </p:grpSp>
      <p:grpSp>
        <p:nvGrpSpPr>
          <p:cNvPr id="95" name="Group 94"/>
          <p:cNvGrpSpPr/>
          <p:nvPr/>
        </p:nvGrpSpPr>
        <p:grpSpPr>
          <a:xfrm>
            <a:off x="7459357" y="4385599"/>
            <a:ext cx="2223118" cy="639988"/>
            <a:chOff x="9701909" y="5630862"/>
            <a:chExt cx="2459932" cy="533400"/>
          </a:xfrm>
          <a:solidFill>
            <a:schemeClr val="bg1">
              <a:lumMod val="85000"/>
            </a:schemeClr>
          </a:solidFill>
        </p:grpSpPr>
        <p:sp>
          <p:nvSpPr>
            <p:cNvPr id="98" name="Flowchart: Process 8"/>
            <p:cNvSpPr/>
            <p:nvPr/>
          </p:nvSpPr>
          <p:spPr bwMode="auto">
            <a:xfrm>
              <a:off x="9701909" y="5630862"/>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6" tIns="89616" rIns="33610" bIns="33610" rtlCol="0" anchor="b" anchorCtr="0"/>
            <a:lstStyle/>
            <a:p>
              <a:pPr marL="0" marR="0" lvl="0" indent="0" algn="ctr" defTabSz="91368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97" name="Rectangle 96"/>
            <p:cNvSpPr/>
            <p:nvPr/>
          </p:nvSpPr>
          <p:spPr>
            <a:xfrm>
              <a:off x="9870712" y="5631889"/>
              <a:ext cx="2130568" cy="530950"/>
            </a:xfrm>
            <a:prstGeom prst="rect">
              <a:avLst/>
            </a:prstGeom>
            <a:grpFill/>
            <a:ln w="9525" cap="flat" cmpd="sng" algn="ctr">
              <a:noFill/>
              <a:prstDash val="solid"/>
            </a:ln>
            <a:effectLst/>
          </p:spPr>
          <p:txBody>
            <a:bodyPr lIns="119299" tIns="59648" rIns="119299" bIns="59648" rtlCol="0" anchor="ctr"/>
            <a:lstStyle/>
            <a:p>
              <a:pPr marL="0" marR="0" lvl="0" indent="0" algn="l" defTabSz="896042"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gradFill>
                    <a:gsLst>
                      <a:gs pos="0">
                        <a:srgbClr val="404040"/>
                      </a:gs>
                      <a:gs pos="100000">
                        <a:srgbClr val="404040"/>
                      </a:gs>
                    </a:gsLst>
                    <a:lin ang="5400000" scaled="0"/>
                  </a:gradFill>
                  <a:effectLst/>
                  <a:uLnTx/>
                  <a:uFillTx/>
                  <a:latin typeface="Segoe UI Light"/>
                  <a:ea typeface="+mn-ea"/>
                  <a:cs typeface="+mn-cs"/>
                </a:rPr>
                <a:t>Knowledge Exploration</a:t>
              </a:r>
            </a:p>
          </p:txBody>
        </p:sp>
      </p:grpSp>
      <p:grpSp>
        <p:nvGrpSpPr>
          <p:cNvPr id="100" name="Group 99"/>
          <p:cNvGrpSpPr/>
          <p:nvPr/>
        </p:nvGrpSpPr>
        <p:grpSpPr>
          <a:xfrm>
            <a:off x="7443470" y="2930267"/>
            <a:ext cx="2226198" cy="639985"/>
            <a:chOff x="9701907" y="3192460"/>
            <a:chExt cx="2459932" cy="533400"/>
          </a:xfrm>
          <a:solidFill>
            <a:schemeClr val="bg1">
              <a:lumMod val="85000"/>
            </a:schemeClr>
          </a:solidFill>
        </p:grpSpPr>
        <p:sp>
          <p:nvSpPr>
            <p:cNvPr id="103" name="Flowchart: Process 8"/>
            <p:cNvSpPr/>
            <p:nvPr/>
          </p:nvSpPr>
          <p:spPr bwMode="auto">
            <a:xfrm>
              <a:off x="9701907" y="3192460"/>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6" tIns="89616" rIns="33610" bIns="33610" rtlCol="0" anchor="b" anchorCtr="0"/>
            <a:lstStyle/>
            <a:p>
              <a:pPr marL="0" marR="0" lvl="0" indent="0" algn="ctr" defTabSz="91368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102" name="Rectangle 101"/>
            <p:cNvSpPr/>
            <p:nvPr/>
          </p:nvSpPr>
          <p:spPr>
            <a:xfrm>
              <a:off x="9857784" y="3268662"/>
              <a:ext cx="2143840" cy="388654"/>
            </a:xfrm>
            <a:prstGeom prst="rect">
              <a:avLst/>
            </a:prstGeom>
            <a:grpFill/>
            <a:ln w="9525" cap="flat" cmpd="sng" algn="ctr">
              <a:noFill/>
              <a:prstDash val="solid"/>
            </a:ln>
            <a:effectLst/>
          </p:spPr>
          <p:txBody>
            <a:bodyPr lIns="119299" tIns="59648" rIns="119299" bIns="59648" rtlCol="0" anchor="ctr"/>
            <a:lstStyle/>
            <a:p>
              <a:pPr marL="0" marR="0" lvl="0" indent="0" algn="l" defTabSz="896042"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gradFill>
                    <a:gsLst>
                      <a:gs pos="0">
                        <a:srgbClr val="404040"/>
                      </a:gs>
                      <a:gs pos="100000">
                        <a:srgbClr val="404040"/>
                      </a:gs>
                    </a:gsLst>
                    <a:lin ang="5400000" scaled="0"/>
                  </a:gradFill>
                  <a:effectLst/>
                  <a:uLnTx/>
                  <a:uFillTx/>
                  <a:latin typeface="Segoe UI Light"/>
                  <a:ea typeface="+mn-ea"/>
                  <a:cs typeface="+mn-cs"/>
                </a:rPr>
                <a:t>Academic Knowledge </a:t>
              </a:r>
            </a:p>
          </p:txBody>
        </p:sp>
      </p:grpSp>
      <p:grpSp>
        <p:nvGrpSpPr>
          <p:cNvPr id="105" name="Group 104"/>
          <p:cNvGrpSpPr/>
          <p:nvPr/>
        </p:nvGrpSpPr>
        <p:grpSpPr>
          <a:xfrm>
            <a:off x="9796039" y="3657933"/>
            <a:ext cx="2219546" cy="639988"/>
            <a:chOff x="9701909" y="5021262"/>
            <a:chExt cx="2459932" cy="533400"/>
          </a:xfrm>
          <a:solidFill>
            <a:schemeClr val="bg1">
              <a:lumMod val="85000"/>
            </a:schemeClr>
          </a:solidFill>
        </p:grpSpPr>
        <p:sp>
          <p:nvSpPr>
            <p:cNvPr id="108" name="Flowchart: Process 8"/>
            <p:cNvSpPr/>
            <p:nvPr/>
          </p:nvSpPr>
          <p:spPr bwMode="auto">
            <a:xfrm>
              <a:off x="9701909" y="5021262"/>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6" tIns="89616" rIns="33610" bIns="33610" rtlCol="0" anchor="b" anchorCtr="0"/>
            <a:lstStyle/>
            <a:p>
              <a:pPr marL="0" marR="0" lvl="0" indent="0" algn="ctr" defTabSz="91368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107" name="Rectangle 106"/>
            <p:cNvSpPr/>
            <p:nvPr/>
          </p:nvSpPr>
          <p:spPr>
            <a:xfrm>
              <a:off x="9815712" y="5125889"/>
              <a:ext cx="2289449" cy="324146"/>
            </a:xfrm>
            <a:prstGeom prst="rect">
              <a:avLst/>
            </a:prstGeom>
            <a:grpFill/>
            <a:ln w="9525" cap="flat" cmpd="sng" algn="ctr">
              <a:noFill/>
              <a:prstDash val="solid"/>
            </a:ln>
            <a:effectLst/>
          </p:spPr>
          <p:txBody>
            <a:bodyPr lIns="119299" tIns="59648" rIns="119299" bIns="59648" rtlCol="0" anchor="ctr"/>
            <a:lstStyle/>
            <a:p>
              <a:pPr marL="0" marR="0" lvl="0" indent="0" algn="l" defTabSz="896042"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gradFill>
                    <a:gsLst>
                      <a:gs pos="0">
                        <a:srgbClr val="404040"/>
                      </a:gs>
                      <a:gs pos="100000">
                        <a:srgbClr val="404040"/>
                      </a:gs>
                    </a:gsLst>
                    <a:lin ang="5400000" scaled="0"/>
                  </a:gradFill>
                  <a:effectLst/>
                  <a:uLnTx/>
                  <a:uFillTx/>
                  <a:latin typeface="Segoe UI Light"/>
                  <a:ea typeface="+mn-ea"/>
                  <a:cs typeface="+mn-cs"/>
                </a:rPr>
                <a:t>Bing </a:t>
              </a:r>
            </a:p>
            <a:p>
              <a:pPr marL="0" marR="0" lvl="0" indent="0" algn="l" defTabSz="896042"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gradFill>
                    <a:gsLst>
                      <a:gs pos="0">
                        <a:srgbClr val="404040"/>
                      </a:gs>
                      <a:gs pos="100000">
                        <a:srgbClr val="404040"/>
                      </a:gs>
                    </a:gsLst>
                    <a:lin ang="5400000" scaled="0"/>
                  </a:gradFill>
                  <a:effectLst/>
                  <a:uLnTx/>
                  <a:uFillTx/>
                  <a:latin typeface="Segoe UI Light"/>
                  <a:ea typeface="+mn-ea"/>
                  <a:cs typeface="+mn-cs"/>
                </a:rPr>
                <a:t>Image Search</a:t>
              </a:r>
            </a:p>
          </p:txBody>
        </p:sp>
      </p:grpSp>
      <p:grpSp>
        <p:nvGrpSpPr>
          <p:cNvPr id="110" name="Group 109"/>
          <p:cNvGrpSpPr/>
          <p:nvPr/>
        </p:nvGrpSpPr>
        <p:grpSpPr>
          <a:xfrm>
            <a:off x="9807089" y="4385599"/>
            <a:ext cx="2214059" cy="639988"/>
            <a:chOff x="9701909" y="5630862"/>
            <a:chExt cx="2459932" cy="533400"/>
          </a:xfrm>
          <a:solidFill>
            <a:schemeClr val="bg1">
              <a:lumMod val="85000"/>
            </a:schemeClr>
          </a:solidFill>
        </p:grpSpPr>
        <p:sp>
          <p:nvSpPr>
            <p:cNvPr id="113" name="Flowchart: Process 8"/>
            <p:cNvSpPr/>
            <p:nvPr/>
          </p:nvSpPr>
          <p:spPr bwMode="auto">
            <a:xfrm>
              <a:off x="9701909" y="5630862"/>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6" tIns="89616" rIns="33610" bIns="33610" rtlCol="0" anchor="b" anchorCtr="0"/>
            <a:lstStyle/>
            <a:p>
              <a:pPr marL="0" marR="0" lvl="0" indent="0" algn="ctr" defTabSz="91368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112" name="Rectangle 111"/>
            <p:cNvSpPr/>
            <p:nvPr/>
          </p:nvSpPr>
          <p:spPr>
            <a:xfrm>
              <a:off x="9871713" y="5631889"/>
              <a:ext cx="2233474" cy="530950"/>
            </a:xfrm>
            <a:prstGeom prst="rect">
              <a:avLst/>
            </a:prstGeom>
            <a:grpFill/>
            <a:ln w="9525" cap="flat" cmpd="sng" algn="ctr">
              <a:noFill/>
              <a:prstDash val="solid"/>
            </a:ln>
            <a:effectLst/>
          </p:spPr>
          <p:txBody>
            <a:bodyPr lIns="119299" tIns="59648" rIns="119299" bIns="59648" rtlCol="0" anchor="ctr"/>
            <a:lstStyle/>
            <a:p>
              <a:pPr marL="0" marR="0" lvl="0" indent="0" algn="l" defTabSz="896042"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gradFill>
                    <a:gsLst>
                      <a:gs pos="0">
                        <a:srgbClr val="404040"/>
                      </a:gs>
                      <a:gs pos="100000">
                        <a:srgbClr val="404040"/>
                      </a:gs>
                    </a:gsLst>
                    <a:lin ang="5400000" scaled="0"/>
                  </a:gradFill>
                  <a:effectLst/>
                  <a:uLnTx/>
                  <a:uFillTx/>
                  <a:latin typeface="Segoe UI Light"/>
                  <a:ea typeface="+mn-ea"/>
                  <a:cs typeface="+mn-cs"/>
                </a:rPr>
                <a:t>Bing </a:t>
              </a:r>
            </a:p>
            <a:p>
              <a:pPr marL="0" marR="0" lvl="0" indent="0" algn="l" defTabSz="896042"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gradFill>
                    <a:gsLst>
                      <a:gs pos="0">
                        <a:srgbClr val="404040"/>
                      </a:gs>
                      <a:gs pos="100000">
                        <a:srgbClr val="404040"/>
                      </a:gs>
                    </a:gsLst>
                    <a:lin ang="5400000" scaled="0"/>
                  </a:gradFill>
                  <a:effectLst/>
                  <a:uLnTx/>
                  <a:uFillTx/>
                  <a:latin typeface="Segoe UI Light"/>
                  <a:ea typeface="+mn-ea"/>
                  <a:cs typeface="+mn-cs"/>
                </a:rPr>
                <a:t>Video Search</a:t>
              </a:r>
            </a:p>
          </p:txBody>
        </p:sp>
      </p:grpSp>
      <p:grpSp>
        <p:nvGrpSpPr>
          <p:cNvPr id="115" name="Group 114"/>
          <p:cNvGrpSpPr/>
          <p:nvPr/>
        </p:nvGrpSpPr>
        <p:grpSpPr>
          <a:xfrm>
            <a:off x="9796039" y="2930267"/>
            <a:ext cx="2222631" cy="639985"/>
            <a:chOff x="9701907" y="3192460"/>
            <a:chExt cx="2459932" cy="533400"/>
          </a:xfrm>
          <a:solidFill>
            <a:schemeClr val="bg1">
              <a:lumMod val="85000"/>
            </a:schemeClr>
          </a:solidFill>
        </p:grpSpPr>
        <p:sp>
          <p:nvSpPr>
            <p:cNvPr id="118" name="Flowchart: Process 8"/>
            <p:cNvSpPr/>
            <p:nvPr/>
          </p:nvSpPr>
          <p:spPr bwMode="auto">
            <a:xfrm>
              <a:off x="9701907" y="3192460"/>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6" tIns="89616" rIns="33610" bIns="33610" rtlCol="0" anchor="b" anchorCtr="0"/>
            <a:lstStyle/>
            <a:p>
              <a:pPr marL="0" marR="0" lvl="0" indent="0" algn="ctr" defTabSz="91368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117" name="Rectangle 116"/>
            <p:cNvSpPr/>
            <p:nvPr/>
          </p:nvSpPr>
          <p:spPr>
            <a:xfrm>
              <a:off x="9812188" y="3268663"/>
              <a:ext cx="2289447" cy="388654"/>
            </a:xfrm>
            <a:prstGeom prst="rect">
              <a:avLst/>
            </a:prstGeom>
            <a:grpFill/>
            <a:ln w="9525" cap="flat" cmpd="sng" algn="ctr">
              <a:noFill/>
              <a:prstDash val="solid"/>
            </a:ln>
            <a:effectLst/>
          </p:spPr>
          <p:txBody>
            <a:bodyPr lIns="119299" tIns="59648" rIns="119299" bIns="59648" rtlCol="0" anchor="ctr"/>
            <a:lstStyle/>
            <a:p>
              <a:pPr marL="0" marR="0" lvl="0" indent="0" algn="l" defTabSz="896042"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gradFill>
                    <a:gsLst>
                      <a:gs pos="0">
                        <a:srgbClr val="404040"/>
                      </a:gs>
                      <a:gs pos="100000">
                        <a:srgbClr val="404040"/>
                      </a:gs>
                    </a:gsLst>
                    <a:lin ang="5400000" scaled="0"/>
                  </a:gradFill>
                  <a:effectLst/>
                  <a:uLnTx/>
                  <a:uFillTx/>
                  <a:latin typeface="Segoe UI Light"/>
                  <a:ea typeface="+mn-ea"/>
                  <a:cs typeface="+mn-cs"/>
                </a:rPr>
                <a:t>Bing </a:t>
              </a:r>
            </a:p>
            <a:p>
              <a:pPr marL="0" marR="0" lvl="0" indent="0" algn="l" defTabSz="896042"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gradFill>
                    <a:gsLst>
                      <a:gs pos="0">
                        <a:srgbClr val="404040"/>
                      </a:gs>
                      <a:gs pos="100000">
                        <a:srgbClr val="404040"/>
                      </a:gs>
                    </a:gsLst>
                    <a:lin ang="5400000" scaled="0"/>
                  </a:gradFill>
                  <a:effectLst/>
                  <a:uLnTx/>
                  <a:uFillTx/>
                  <a:latin typeface="Segoe UI Light"/>
                  <a:ea typeface="+mn-ea"/>
                  <a:cs typeface="+mn-cs"/>
                </a:rPr>
                <a:t>Web Search</a:t>
              </a:r>
            </a:p>
          </p:txBody>
        </p:sp>
      </p:grpSp>
      <p:grpSp>
        <p:nvGrpSpPr>
          <p:cNvPr id="120" name="Group 119"/>
          <p:cNvGrpSpPr/>
          <p:nvPr/>
        </p:nvGrpSpPr>
        <p:grpSpPr>
          <a:xfrm>
            <a:off x="5079851" y="5839223"/>
            <a:ext cx="2215170" cy="639988"/>
            <a:chOff x="9701909" y="5021262"/>
            <a:chExt cx="2459932" cy="533400"/>
          </a:xfrm>
          <a:solidFill>
            <a:schemeClr val="bg1">
              <a:lumMod val="85000"/>
            </a:schemeClr>
          </a:solidFill>
        </p:grpSpPr>
        <p:sp>
          <p:nvSpPr>
            <p:cNvPr id="123" name="Flowchart: Process 8"/>
            <p:cNvSpPr/>
            <p:nvPr/>
          </p:nvSpPr>
          <p:spPr bwMode="auto">
            <a:xfrm>
              <a:off x="9701909" y="5021262"/>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6" tIns="89616" rIns="33610" bIns="33610" rtlCol="0" anchor="b" anchorCtr="0"/>
            <a:lstStyle/>
            <a:p>
              <a:pPr marL="0" marR="0" lvl="0" indent="0" algn="ctr" defTabSz="91368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122" name="Rectangle 121"/>
            <p:cNvSpPr/>
            <p:nvPr/>
          </p:nvSpPr>
          <p:spPr>
            <a:xfrm>
              <a:off x="9797893" y="5125889"/>
              <a:ext cx="2315047" cy="324146"/>
            </a:xfrm>
            <a:prstGeom prst="rect">
              <a:avLst/>
            </a:prstGeom>
            <a:grpFill/>
            <a:ln w="9525" cap="flat" cmpd="sng" algn="ctr">
              <a:noFill/>
              <a:prstDash val="solid"/>
            </a:ln>
            <a:effectLst/>
          </p:spPr>
          <p:txBody>
            <a:bodyPr lIns="119299" tIns="59648" rIns="119299" bIns="59648" rtlCol="0" anchor="ctr"/>
            <a:lstStyle/>
            <a:p>
              <a:pPr marL="0" marR="0" lvl="0" indent="0" algn="l" defTabSz="896042"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gradFill>
                    <a:gsLst>
                      <a:gs pos="0">
                        <a:srgbClr val="404040"/>
                      </a:gs>
                      <a:gs pos="100000">
                        <a:srgbClr val="404040"/>
                      </a:gs>
                    </a:gsLst>
                    <a:lin ang="5400000" scaled="0"/>
                  </a:gradFill>
                  <a:effectLst/>
                  <a:uLnTx/>
                  <a:uFillTx/>
                  <a:latin typeface="Segoe UI Light"/>
                  <a:ea typeface="+mn-ea"/>
                  <a:cs typeface="+mn-cs"/>
                </a:rPr>
                <a:t>WebLM</a:t>
              </a:r>
            </a:p>
          </p:txBody>
        </p:sp>
      </p:grpSp>
      <p:grpSp>
        <p:nvGrpSpPr>
          <p:cNvPr id="125" name="Group 124"/>
          <p:cNvGrpSpPr/>
          <p:nvPr/>
        </p:nvGrpSpPr>
        <p:grpSpPr>
          <a:xfrm>
            <a:off x="5078310" y="5113265"/>
            <a:ext cx="2218249" cy="639985"/>
            <a:chOff x="9701907" y="3192460"/>
            <a:chExt cx="2459932" cy="533400"/>
          </a:xfrm>
          <a:solidFill>
            <a:schemeClr val="bg1">
              <a:lumMod val="85000"/>
            </a:schemeClr>
          </a:solidFill>
        </p:grpSpPr>
        <p:sp>
          <p:nvSpPr>
            <p:cNvPr id="128" name="Flowchart: Process 8"/>
            <p:cNvSpPr/>
            <p:nvPr/>
          </p:nvSpPr>
          <p:spPr bwMode="auto">
            <a:xfrm>
              <a:off x="9701907" y="3192460"/>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6" tIns="89616" rIns="33610" bIns="33610" rtlCol="0" anchor="b" anchorCtr="0"/>
            <a:lstStyle/>
            <a:p>
              <a:pPr marL="0" marR="0" lvl="0" indent="0" algn="ctr" defTabSz="91368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127" name="Rectangle 126"/>
            <p:cNvSpPr/>
            <p:nvPr/>
          </p:nvSpPr>
          <p:spPr>
            <a:xfrm>
              <a:off x="9794370" y="3268662"/>
              <a:ext cx="2315046" cy="388654"/>
            </a:xfrm>
            <a:prstGeom prst="rect">
              <a:avLst/>
            </a:prstGeom>
            <a:grpFill/>
            <a:ln w="9525" cap="flat" cmpd="sng" algn="ctr">
              <a:noFill/>
              <a:prstDash val="solid"/>
            </a:ln>
            <a:effectLst/>
          </p:spPr>
          <p:txBody>
            <a:bodyPr lIns="119299" tIns="59648" rIns="119299" bIns="59648" rtlCol="0" anchor="ctr"/>
            <a:lstStyle/>
            <a:p>
              <a:pPr marL="0" marR="0" lvl="0" indent="0" algn="l" defTabSz="896042"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gradFill>
                    <a:gsLst>
                      <a:gs pos="0">
                        <a:srgbClr val="404040"/>
                      </a:gs>
                      <a:gs pos="100000">
                        <a:srgbClr val="404040"/>
                      </a:gs>
                    </a:gsLst>
                    <a:lin ang="5400000" scaled="0"/>
                  </a:gradFill>
                  <a:effectLst/>
                  <a:uLnTx/>
                  <a:uFillTx/>
                  <a:latin typeface="Segoe UI Light"/>
                  <a:ea typeface="+mn-ea"/>
                  <a:cs typeface="+mn-cs"/>
                </a:rPr>
                <a:t>Text Analytics</a:t>
              </a:r>
            </a:p>
          </p:txBody>
        </p:sp>
      </p:grpSp>
      <p:sp>
        <p:nvSpPr>
          <p:cNvPr id="132" name="Rectangle 131"/>
          <p:cNvSpPr/>
          <p:nvPr/>
        </p:nvSpPr>
        <p:spPr>
          <a:xfrm>
            <a:off x="7465103" y="5113265"/>
            <a:ext cx="2204565" cy="637048"/>
          </a:xfrm>
          <a:prstGeom prst="rect">
            <a:avLst/>
          </a:prstGeom>
          <a:solidFill>
            <a:schemeClr val="bg1">
              <a:lumMod val="85000"/>
            </a:schemeClr>
          </a:solidFill>
          <a:ln w="9525" cap="flat" cmpd="sng" algn="ctr">
            <a:noFill/>
            <a:prstDash val="solid"/>
          </a:ln>
          <a:effectLst/>
        </p:spPr>
        <p:txBody>
          <a:bodyPr lIns="119299" tIns="59648" rIns="119299" bIns="59648" rtlCol="0" anchor="ctr"/>
          <a:lstStyle/>
          <a:p>
            <a:pPr marL="0" marR="0" lvl="0" indent="0" algn="l" defTabSz="896042"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gradFill>
                  <a:gsLst>
                    <a:gs pos="0">
                      <a:srgbClr val="404040"/>
                    </a:gs>
                    <a:gs pos="100000">
                      <a:srgbClr val="404040"/>
                    </a:gs>
                  </a:gsLst>
                  <a:lin ang="5400000" scaled="0"/>
                </a:gradFill>
                <a:effectLst/>
                <a:uLnTx/>
                <a:uFillTx/>
                <a:latin typeface="Segoe UI Light"/>
                <a:ea typeface="+mn-ea"/>
                <a:cs typeface="+mn-cs"/>
              </a:rPr>
              <a:t>  Recommendations</a:t>
            </a:r>
          </a:p>
        </p:txBody>
      </p:sp>
      <p:grpSp>
        <p:nvGrpSpPr>
          <p:cNvPr id="135" name="Group 134"/>
          <p:cNvGrpSpPr/>
          <p:nvPr/>
        </p:nvGrpSpPr>
        <p:grpSpPr>
          <a:xfrm>
            <a:off x="9832718" y="5839223"/>
            <a:ext cx="2210974" cy="639988"/>
            <a:chOff x="9701909" y="5021262"/>
            <a:chExt cx="2459932" cy="533400"/>
          </a:xfrm>
          <a:solidFill>
            <a:schemeClr val="bg1">
              <a:lumMod val="85000"/>
            </a:schemeClr>
          </a:solidFill>
        </p:grpSpPr>
        <p:sp>
          <p:nvSpPr>
            <p:cNvPr id="138" name="Flowchart: Process 8"/>
            <p:cNvSpPr/>
            <p:nvPr/>
          </p:nvSpPr>
          <p:spPr bwMode="auto">
            <a:xfrm>
              <a:off x="9701909" y="5021262"/>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6" tIns="89616" rIns="33610" bIns="33610" rtlCol="0" anchor="b" anchorCtr="0"/>
            <a:lstStyle/>
            <a:p>
              <a:pPr marL="0" marR="0" lvl="0" indent="0" algn="ctr" defTabSz="91368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137" name="Rectangle 136"/>
            <p:cNvSpPr/>
            <p:nvPr/>
          </p:nvSpPr>
          <p:spPr>
            <a:xfrm>
              <a:off x="9863993" y="5125889"/>
              <a:ext cx="2149178" cy="324146"/>
            </a:xfrm>
            <a:prstGeom prst="rect">
              <a:avLst/>
            </a:prstGeom>
            <a:grpFill/>
            <a:ln w="9525" cap="flat" cmpd="sng" algn="ctr">
              <a:noFill/>
              <a:prstDash val="solid"/>
            </a:ln>
            <a:effectLst/>
          </p:spPr>
          <p:txBody>
            <a:bodyPr lIns="119299" tIns="59648" rIns="119299" bIns="59648" rtlCol="0" anchor="ctr"/>
            <a:lstStyle/>
            <a:p>
              <a:pPr marL="0" marR="0" lvl="0" indent="0" algn="l" defTabSz="896042"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gradFill>
                    <a:gsLst>
                      <a:gs pos="0">
                        <a:srgbClr val="404040"/>
                      </a:gs>
                      <a:gs pos="100000">
                        <a:srgbClr val="404040"/>
                      </a:gs>
                    </a:gsLst>
                    <a:lin ang="5400000" scaled="0"/>
                  </a:gradFill>
                  <a:effectLst/>
                  <a:uLnTx/>
                  <a:uFillTx/>
                  <a:latin typeface="Segoe UI Light"/>
                  <a:ea typeface="+mn-ea"/>
                  <a:cs typeface="+mn-cs"/>
                </a:rPr>
                <a:t>Bing </a:t>
              </a:r>
            </a:p>
            <a:p>
              <a:pPr marL="0" marR="0" lvl="0" indent="0" algn="l" defTabSz="896042"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gradFill>
                    <a:gsLst>
                      <a:gs pos="0">
                        <a:srgbClr val="404040"/>
                      </a:gs>
                      <a:gs pos="100000">
                        <a:srgbClr val="404040"/>
                      </a:gs>
                    </a:gsLst>
                    <a:lin ang="5400000" scaled="0"/>
                  </a:gradFill>
                  <a:effectLst/>
                  <a:uLnTx/>
                  <a:uFillTx/>
                  <a:latin typeface="Segoe UI Light"/>
                  <a:ea typeface="+mn-ea"/>
                  <a:cs typeface="+mn-cs"/>
                </a:rPr>
                <a:t>Autosuggest</a:t>
              </a:r>
            </a:p>
          </p:txBody>
        </p:sp>
      </p:grpSp>
      <p:grpSp>
        <p:nvGrpSpPr>
          <p:cNvPr id="140" name="Group 139"/>
          <p:cNvGrpSpPr/>
          <p:nvPr/>
        </p:nvGrpSpPr>
        <p:grpSpPr>
          <a:xfrm>
            <a:off x="9823245" y="5113265"/>
            <a:ext cx="2214059" cy="639985"/>
            <a:chOff x="9701907" y="3192460"/>
            <a:chExt cx="2459932" cy="533400"/>
          </a:xfrm>
          <a:solidFill>
            <a:schemeClr val="bg1">
              <a:lumMod val="85000"/>
            </a:schemeClr>
          </a:solidFill>
        </p:grpSpPr>
        <p:sp>
          <p:nvSpPr>
            <p:cNvPr id="143" name="Flowchart: Process 8"/>
            <p:cNvSpPr/>
            <p:nvPr/>
          </p:nvSpPr>
          <p:spPr bwMode="auto">
            <a:xfrm>
              <a:off x="9701907" y="3192460"/>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6" tIns="89616" rIns="33610" bIns="33610" rtlCol="0" anchor="b" anchorCtr="0"/>
            <a:lstStyle/>
            <a:p>
              <a:pPr marL="0" marR="0" lvl="0" indent="0" algn="ctr" defTabSz="91368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142" name="Rectangle 141"/>
            <p:cNvSpPr/>
            <p:nvPr/>
          </p:nvSpPr>
          <p:spPr>
            <a:xfrm>
              <a:off x="9860469" y="3268662"/>
              <a:ext cx="2234825" cy="388654"/>
            </a:xfrm>
            <a:prstGeom prst="rect">
              <a:avLst/>
            </a:prstGeom>
            <a:grpFill/>
            <a:ln w="9525" cap="flat" cmpd="sng" algn="ctr">
              <a:noFill/>
              <a:prstDash val="solid"/>
            </a:ln>
            <a:effectLst/>
          </p:spPr>
          <p:txBody>
            <a:bodyPr lIns="119299" tIns="59648" rIns="119299" bIns="59648" rtlCol="0" anchor="ctr"/>
            <a:lstStyle/>
            <a:p>
              <a:pPr marL="0" marR="0" lvl="0" indent="0" algn="l" defTabSz="896042"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gradFill>
                    <a:gsLst>
                      <a:gs pos="0">
                        <a:srgbClr val="404040"/>
                      </a:gs>
                      <a:gs pos="100000">
                        <a:srgbClr val="404040"/>
                      </a:gs>
                    </a:gsLst>
                    <a:lin ang="5400000" scaled="0"/>
                  </a:gradFill>
                  <a:effectLst/>
                  <a:uLnTx/>
                  <a:uFillTx/>
                  <a:latin typeface="Segoe UI Light"/>
                  <a:ea typeface="+mn-ea"/>
                  <a:cs typeface="+mn-cs"/>
                </a:rPr>
                <a:t>Bing </a:t>
              </a:r>
            </a:p>
            <a:p>
              <a:pPr marL="0" marR="0" lvl="0" indent="0" algn="l" defTabSz="896042"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gradFill>
                    <a:gsLst>
                      <a:gs pos="0">
                        <a:srgbClr val="404040"/>
                      </a:gs>
                      <a:gs pos="100000">
                        <a:srgbClr val="404040"/>
                      </a:gs>
                    </a:gsLst>
                    <a:lin ang="5400000" scaled="0"/>
                  </a:gradFill>
                  <a:effectLst/>
                  <a:uLnTx/>
                  <a:uFillTx/>
                  <a:latin typeface="Segoe UI Light"/>
                  <a:ea typeface="+mn-ea"/>
                  <a:cs typeface="+mn-cs"/>
                </a:rPr>
                <a:t>News Search</a:t>
              </a:r>
            </a:p>
          </p:txBody>
        </p:sp>
      </p:grpSp>
      <p:sp>
        <p:nvSpPr>
          <p:cNvPr id="99" name="Rectangle 98"/>
          <p:cNvSpPr/>
          <p:nvPr/>
        </p:nvSpPr>
        <p:spPr>
          <a:xfrm>
            <a:off x="274639" y="2044305"/>
            <a:ext cx="11889564" cy="4653357"/>
          </a:xfrm>
          <a:prstGeom prst="rect">
            <a:avLst/>
          </a:prstGeom>
          <a:noFill/>
          <a:ln>
            <a:solidFill>
              <a:schemeClr val="tx2">
                <a:lumMod val="40000"/>
                <a:lumOff val="6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lIns="121725" tIns="60862" rIns="121725" bIns="60862" rtlCol="0" anchor="b"/>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104" name="Group 103"/>
          <p:cNvGrpSpPr/>
          <p:nvPr/>
        </p:nvGrpSpPr>
        <p:grpSpPr>
          <a:xfrm>
            <a:off x="2740610" y="5113265"/>
            <a:ext cx="2229241" cy="629544"/>
            <a:chOff x="9701909" y="5021262"/>
            <a:chExt cx="2459932" cy="533400"/>
          </a:xfrm>
          <a:solidFill>
            <a:schemeClr val="bg1">
              <a:lumMod val="85000"/>
            </a:schemeClr>
          </a:solidFill>
        </p:grpSpPr>
        <p:sp>
          <p:nvSpPr>
            <p:cNvPr id="106" name="Flowchart: Process 8"/>
            <p:cNvSpPr/>
            <p:nvPr/>
          </p:nvSpPr>
          <p:spPr bwMode="auto">
            <a:xfrm>
              <a:off x="9701909" y="5021262"/>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6" tIns="89616" rIns="33610" bIns="33610" rtlCol="0" anchor="b" anchorCtr="0"/>
            <a:lstStyle/>
            <a:p>
              <a:pPr marL="0" marR="0" lvl="0" indent="0" algn="ctr" defTabSz="91368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109" name="Rectangle 108"/>
            <p:cNvSpPr/>
            <p:nvPr/>
          </p:nvSpPr>
          <p:spPr>
            <a:xfrm>
              <a:off x="9797893" y="5125889"/>
              <a:ext cx="2315047" cy="324146"/>
            </a:xfrm>
            <a:prstGeom prst="rect">
              <a:avLst/>
            </a:prstGeom>
            <a:grpFill/>
            <a:ln w="9525" cap="flat" cmpd="sng" algn="ctr">
              <a:noFill/>
              <a:prstDash val="solid"/>
            </a:ln>
            <a:effectLst/>
          </p:spPr>
          <p:txBody>
            <a:bodyPr lIns="119299" tIns="59648" rIns="119299" bIns="59648" rtlCol="0" anchor="ctr"/>
            <a:lstStyle/>
            <a:p>
              <a:pPr marL="0" marR="0" lvl="0" indent="0" algn="l" defTabSz="896042"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gradFill>
                    <a:gsLst>
                      <a:gs pos="0">
                        <a:srgbClr val="404040"/>
                      </a:gs>
                      <a:gs pos="100000">
                        <a:srgbClr val="404040"/>
                      </a:gs>
                    </a:gsLst>
                    <a:lin ang="5400000" scaled="0"/>
                  </a:gradFill>
                  <a:effectLst/>
                  <a:uLnTx/>
                  <a:uFillTx/>
                  <a:latin typeface="Segoe UI Light"/>
                  <a:ea typeface="+mn-ea"/>
                  <a:cs typeface="+mn-cs"/>
                </a:rPr>
                <a:t>Translator</a:t>
              </a:r>
            </a:p>
          </p:txBody>
        </p:sp>
      </p:grpSp>
      <p:sp>
        <p:nvSpPr>
          <p:cNvPr id="101" name="Freeform 22"/>
          <p:cNvSpPr>
            <a:spLocks noChangeAspect="1"/>
          </p:cNvSpPr>
          <p:nvPr/>
        </p:nvSpPr>
        <p:spPr bwMode="auto">
          <a:xfrm>
            <a:off x="550897" y="2408221"/>
            <a:ext cx="365760" cy="242032"/>
          </a:xfrm>
          <a:custGeom>
            <a:avLst/>
            <a:gdLst>
              <a:gd name="T0" fmla="*/ 4942 w 7181"/>
              <a:gd name="T1" fmla="*/ 414 h 4752"/>
              <a:gd name="T2" fmla="*/ 3024 w 7181"/>
              <a:gd name="T3" fmla="*/ 152 h 4752"/>
              <a:gd name="T4" fmla="*/ 0 w 7181"/>
              <a:gd name="T5" fmla="*/ 2353 h 4752"/>
              <a:gd name="T6" fmla="*/ 2201 w 7181"/>
              <a:gd name="T7" fmla="*/ 4282 h 4752"/>
              <a:gd name="T8" fmla="*/ 4848 w 7181"/>
              <a:gd name="T9" fmla="*/ 4351 h 4752"/>
              <a:gd name="T10" fmla="*/ 7102 w 7181"/>
              <a:gd name="T11" fmla="*/ 2474 h 4752"/>
              <a:gd name="T12" fmla="*/ 7181 w 7181"/>
              <a:gd name="T13" fmla="*/ 2350 h 4752"/>
              <a:gd name="T14" fmla="*/ 4942 w 7181"/>
              <a:gd name="T15" fmla="*/ 414 h 47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81" h="4752">
                <a:moveTo>
                  <a:pt x="4942" y="414"/>
                </a:moveTo>
                <a:cubicBezTo>
                  <a:pt x="4333" y="124"/>
                  <a:pt x="3691" y="0"/>
                  <a:pt x="3024" y="152"/>
                </a:cubicBezTo>
                <a:cubicBezTo>
                  <a:pt x="1710" y="456"/>
                  <a:pt x="812" y="1327"/>
                  <a:pt x="0" y="2353"/>
                </a:cubicBezTo>
                <a:cubicBezTo>
                  <a:pt x="608" y="3169"/>
                  <a:pt x="1306" y="3839"/>
                  <a:pt x="2201" y="4282"/>
                </a:cubicBezTo>
                <a:cubicBezTo>
                  <a:pt x="3069" y="4710"/>
                  <a:pt x="3957" y="4752"/>
                  <a:pt x="4848" y="4351"/>
                </a:cubicBezTo>
                <a:cubicBezTo>
                  <a:pt x="5771" y="3932"/>
                  <a:pt x="6490" y="3269"/>
                  <a:pt x="7102" y="2474"/>
                </a:cubicBezTo>
                <a:cubicBezTo>
                  <a:pt x="7129" y="2436"/>
                  <a:pt x="7154" y="2395"/>
                  <a:pt x="7181" y="2350"/>
                </a:cubicBezTo>
                <a:cubicBezTo>
                  <a:pt x="6570" y="1534"/>
                  <a:pt x="5861" y="853"/>
                  <a:pt x="4942" y="4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11" name="Freeform 18"/>
          <p:cNvSpPr>
            <a:spLocks noChangeAspect="1"/>
          </p:cNvSpPr>
          <p:nvPr/>
        </p:nvSpPr>
        <p:spPr bwMode="auto">
          <a:xfrm>
            <a:off x="2841120" y="2369831"/>
            <a:ext cx="363944" cy="318812"/>
          </a:xfrm>
          <a:custGeom>
            <a:avLst/>
            <a:gdLst>
              <a:gd name="T0" fmla="*/ 115 w 6349"/>
              <a:gd name="T1" fmla="*/ 1548 h 5575"/>
              <a:gd name="T2" fmla="*/ 1324 w 6349"/>
              <a:gd name="T3" fmla="*/ 225 h 5575"/>
              <a:gd name="T4" fmla="*/ 5039 w 6349"/>
              <a:gd name="T5" fmla="*/ 228 h 5575"/>
              <a:gd name="T6" fmla="*/ 6221 w 6349"/>
              <a:gd name="T7" fmla="*/ 1445 h 5575"/>
              <a:gd name="T8" fmla="*/ 6235 w 6349"/>
              <a:gd name="T9" fmla="*/ 3263 h 5575"/>
              <a:gd name="T10" fmla="*/ 4974 w 6349"/>
              <a:gd name="T11" fmla="*/ 4531 h 5575"/>
              <a:gd name="T12" fmla="*/ 3498 w 6349"/>
              <a:gd name="T13" fmla="*/ 4683 h 5575"/>
              <a:gd name="T14" fmla="*/ 3298 w 6349"/>
              <a:gd name="T15" fmla="*/ 4745 h 5575"/>
              <a:gd name="T16" fmla="*/ 2475 w 6349"/>
              <a:gd name="T17" fmla="*/ 5284 h 5575"/>
              <a:gd name="T18" fmla="*/ 1414 w 6349"/>
              <a:gd name="T19" fmla="*/ 5561 h 5575"/>
              <a:gd name="T20" fmla="*/ 1936 w 6349"/>
              <a:gd name="T21" fmla="*/ 4628 h 5575"/>
              <a:gd name="T22" fmla="*/ 1490 w 6349"/>
              <a:gd name="T23" fmla="*/ 4559 h 5575"/>
              <a:gd name="T24" fmla="*/ 118 w 6349"/>
              <a:gd name="T25" fmla="*/ 3270 h 5575"/>
              <a:gd name="T26" fmla="*/ 115 w 6349"/>
              <a:gd name="T27" fmla="*/ 1548 h 5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49" h="5575">
                <a:moveTo>
                  <a:pt x="115" y="1548"/>
                </a:moveTo>
                <a:cubicBezTo>
                  <a:pt x="211" y="957"/>
                  <a:pt x="595" y="353"/>
                  <a:pt x="1324" y="225"/>
                </a:cubicBezTo>
                <a:cubicBezTo>
                  <a:pt x="2565" y="10"/>
                  <a:pt x="3802" y="0"/>
                  <a:pt x="5039" y="228"/>
                </a:cubicBezTo>
                <a:cubicBezTo>
                  <a:pt x="5713" y="353"/>
                  <a:pt x="6086" y="792"/>
                  <a:pt x="6221" y="1445"/>
                </a:cubicBezTo>
                <a:cubicBezTo>
                  <a:pt x="6349" y="2050"/>
                  <a:pt x="6339" y="2658"/>
                  <a:pt x="6235" y="3263"/>
                </a:cubicBezTo>
                <a:cubicBezTo>
                  <a:pt x="6135" y="3847"/>
                  <a:pt x="5724" y="4438"/>
                  <a:pt x="4974" y="4531"/>
                </a:cubicBezTo>
                <a:cubicBezTo>
                  <a:pt x="4483" y="4590"/>
                  <a:pt x="3989" y="4631"/>
                  <a:pt x="3498" y="4683"/>
                </a:cubicBezTo>
                <a:cubicBezTo>
                  <a:pt x="3429" y="4690"/>
                  <a:pt x="3356" y="4707"/>
                  <a:pt x="3298" y="4745"/>
                </a:cubicBezTo>
                <a:cubicBezTo>
                  <a:pt x="3021" y="4921"/>
                  <a:pt x="2869" y="5125"/>
                  <a:pt x="2475" y="5284"/>
                </a:cubicBezTo>
                <a:cubicBezTo>
                  <a:pt x="2154" y="5423"/>
                  <a:pt x="1466" y="5575"/>
                  <a:pt x="1414" y="5561"/>
                </a:cubicBezTo>
                <a:cubicBezTo>
                  <a:pt x="1390" y="5523"/>
                  <a:pt x="1894" y="4963"/>
                  <a:pt x="1936" y="4628"/>
                </a:cubicBezTo>
                <a:cubicBezTo>
                  <a:pt x="1760" y="4600"/>
                  <a:pt x="1625" y="4579"/>
                  <a:pt x="1490" y="4559"/>
                </a:cubicBezTo>
                <a:cubicBezTo>
                  <a:pt x="719" y="4441"/>
                  <a:pt x="277" y="4013"/>
                  <a:pt x="118" y="3270"/>
                </a:cubicBezTo>
                <a:cubicBezTo>
                  <a:pt x="0" y="2665"/>
                  <a:pt x="35" y="2056"/>
                  <a:pt x="115" y="154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14" name="Freeform 9"/>
          <p:cNvSpPr>
            <a:spLocks noChangeAspect="1"/>
          </p:cNvSpPr>
          <p:nvPr/>
        </p:nvSpPr>
        <p:spPr bwMode="auto">
          <a:xfrm>
            <a:off x="5228454" y="2380516"/>
            <a:ext cx="236539" cy="297442"/>
          </a:xfrm>
          <a:custGeom>
            <a:avLst/>
            <a:gdLst>
              <a:gd name="T0" fmla="*/ 5153 w 5153"/>
              <a:gd name="T1" fmla="*/ 2353 h 6483"/>
              <a:gd name="T2" fmla="*/ 2799 w 5153"/>
              <a:gd name="T3" fmla="*/ 0 h 6483"/>
              <a:gd name="T4" fmla="*/ 445 w 5153"/>
              <a:gd name="T5" fmla="*/ 2353 h 6483"/>
              <a:gd name="T6" fmla="*/ 1852 w 5153"/>
              <a:gd name="T7" fmla="*/ 4507 h 6483"/>
              <a:gd name="T8" fmla="*/ 1399 w 5153"/>
              <a:gd name="T9" fmla="*/ 4932 h 6483"/>
              <a:gd name="T10" fmla="*/ 214 w 5153"/>
              <a:gd name="T11" fmla="*/ 5457 h 6483"/>
              <a:gd name="T12" fmla="*/ 41 w 5153"/>
              <a:gd name="T13" fmla="*/ 5578 h 6483"/>
              <a:gd name="T14" fmla="*/ 0 w 5153"/>
              <a:gd name="T15" fmla="*/ 6245 h 6483"/>
              <a:gd name="T16" fmla="*/ 96 w 5153"/>
              <a:gd name="T17" fmla="*/ 6276 h 6483"/>
              <a:gd name="T18" fmla="*/ 3145 w 5153"/>
              <a:gd name="T19" fmla="*/ 5637 h 6483"/>
              <a:gd name="T20" fmla="*/ 5153 w 5153"/>
              <a:gd name="T21" fmla="*/ 2353 h 6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53" h="6483">
                <a:moveTo>
                  <a:pt x="5153" y="2353"/>
                </a:moveTo>
                <a:cubicBezTo>
                  <a:pt x="5153" y="1054"/>
                  <a:pt x="4098" y="0"/>
                  <a:pt x="2799" y="0"/>
                </a:cubicBezTo>
                <a:cubicBezTo>
                  <a:pt x="1500" y="0"/>
                  <a:pt x="445" y="1054"/>
                  <a:pt x="445" y="2353"/>
                </a:cubicBezTo>
                <a:cubicBezTo>
                  <a:pt x="445" y="3314"/>
                  <a:pt x="1023" y="4144"/>
                  <a:pt x="1852" y="4507"/>
                </a:cubicBezTo>
                <a:cubicBezTo>
                  <a:pt x="1776" y="4634"/>
                  <a:pt x="1586" y="4814"/>
                  <a:pt x="1399" y="4932"/>
                </a:cubicBezTo>
                <a:cubicBezTo>
                  <a:pt x="1036" y="5167"/>
                  <a:pt x="611" y="5284"/>
                  <a:pt x="214" y="5457"/>
                </a:cubicBezTo>
                <a:cubicBezTo>
                  <a:pt x="148" y="5485"/>
                  <a:pt x="45" y="5530"/>
                  <a:pt x="41" y="5578"/>
                </a:cubicBezTo>
                <a:cubicBezTo>
                  <a:pt x="13" y="5799"/>
                  <a:pt x="10" y="6027"/>
                  <a:pt x="0" y="6245"/>
                </a:cubicBezTo>
                <a:cubicBezTo>
                  <a:pt x="48" y="6262"/>
                  <a:pt x="72" y="6273"/>
                  <a:pt x="96" y="6276"/>
                </a:cubicBezTo>
                <a:cubicBezTo>
                  <a:pt x="1213" y="6483"/>
                  <a:pt x="2229" y="6221"/>
                  <a:pt x="3145" y="5637"/>
                </a:cubicBezTo>
                <a:cubicBezTo>
                  <a:pt x="4095" y="5032"/>
                  <a:pt x="5153" y="4043"/>
                  <a:pt x="5153" y="235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16" name="Freeform 5"/>
          <p:cNvSpPr>
            <a:spLocks/>
          </p:cNvSpPr>
          <p:nvPr/>
        </p:nvSpPr>
        <p:spPr bwMode="auto">
          <a:xfrm>
            <a:off x="7524834" y="2364244"/>
            <a:ext cx="388867" cy="329986"/>
          </a:xfrm>
          <a:custGeom>
            <a:avLst/>
            <a:gdLst>
              <a:gd name="T0" fmla="*/ 5986 w 5986"/>
              <a:gd name="T1" fmla="*/ 3594 h 5985"/>
              <a:gd name="T2" fmla="*/ 5986 w 5986"/>
              <a:gd name="T3" fmla="*/ 2395 h 5985"/>
              <a:gd name="T4" fmla="*/ 5402 w 5986"/>
              <a:gd name="T5" fmla="*/ 2395 h 5985"/>
              <a:gd name="T6" fmla="*/ 5122 w 5986"/>
              <a:gd name="T7" fmla="*/ 1717 h 5985"/>
              <a:gd name="T8" fmla="*/ 5533 w 5986"/>
              <a:gd name="T9" fmla="*/ 1330 h 5985"/>
              <a:gd name="T10" fmla="*/ 4666 w 5986"/>
              <a:gd name="T11" fmla="*/ 463 h 5985"/>
              <a:gd name="T12" fmla="*/ 4282 w 5986"/>
              <a:gd name="T13" fmla="*/ 870 h 5985"/>
              <a:gd name="T14" fmla="*/ 3591 w 5986"/>
              <a:gd name="T15" fmla="*/ 584 h 5985"/>
              <a:gd name="T16" fmla="*/ 3591 w 5986"/>
              <a:gd name="T17" fmla="*/ 0 h 5985"/>
              <a:gd name="T18" fmla="*/ 2392 w 5986"/>
              <a:gd name="T19" fmla="*/ 0 h 5985"/>
              <a:gd name="T20" fmla="*/ 2392 w 5986"/>
              <a:gd name="T21" fmla="*/ 587 h 5985"/>
              <a:gd name="T22" fmla="*/ 1711 w 5986"/>
              <a:gd name="T23" fmla="*/ 870 h 5985"/>
              <a:gd name="T24" fmla="*/ 1327 w 5986"/>
              <a:gd name="T25" fmla="*/ 456 h 5985"/>
              <a:gd name="T26" fmla="*/ 453 w 5986"/>
              <a:gd name="T27" fmla="*/ 1323 h 5985"/>
              <a:gd name="T28" fmla="*/ 868 w 5986"/>
              <a:gd name="T29" fmla="*/ 1710 h 5985"/>
              <a:gd name="T30" fmla="*/ 584 w 5986"/>
              <a:gd name="T31" fmla="*/ 2395 h 5985"/>
              <a:gd name="T32" fmla="*/ 0 w 5986"/>
              <a:gd name="T33" fmla="*/ 2395 h 5985"/>
              <a:gd name="T34" fmla="*/ 0 w 5986"/>
              <a:gd name="T35" fmla="*/ 3587 h 5985"/>
              <a:gd name="T36" fmla="*/ 584 w 5986"/>
              <a:gd name="T37" fmla="*/ 3587 h 5985"/>
              <a:gd name="T38" fmla="*/ 871 w 5986"/>
              <a:gd name="T39" fmla="*/ 4275 h 5985"/>
              <a:gd name="T40" fmla="*/ 442 w 5986"/>
              <a:gd name="T41" fmla="*/ 4651 h 5985"/>
              <a:gd name="T42" fmla="*/ 1320 w 5986"/>
              <a:gd name="T43" fmla="*/ 5529 h 5985"/>
              <a:gd name="T44" fmla="*/ 1711 w 5986"/>
              <a:gd name="T45" fmla="*/ 5114 h 5985"/>
              <a:gd name="T46" fmla="*/ 2392 w 5986"/>
              <a:gd name="T47" fmla="*/ 5398 h 5985"/>
              <a:gd name="T48" fmla="*/ 2392 w 5986"/>
              <a:gd name="T49" fmla="*/ 5985 h 5985"/>
              <a:gd name="T50" fmla="*/ 3584 w 5986"/>
              <a:gd name="T51" fmla="*/ 5985 h 5985"/>
              <a:gd name="T52" fmla="*/ 3584 w 5986"/>
              <a:gd name="T53" fmla="*/ 5401 h 5985"/>
              <a:gd name="T54" fmla="*/ 4279 w 5986"/>
              <a:gd name="T55" fmla="*/ 5114 h 5985"/>
              <a:gd name="T56" fmla="*/ 4662 w 5986"/>
              <a:gd name="T57" fmla="*/ 5533 h 5985"/>
              <a:gd name="T58" fmla="*/ 5523 w 5986"/>
              <a:gd name="T59" fmla="*/ 4669 h 5985"/>
              <a:gd name="T60" fmla="*/ 5112 w 5986"/>
              <a:gd name="T61" fmla="*/ 4285 h 5985"/>
              <a:gd name="T62" fmla="*/ 5402 w 5986"/>
              <a:gd name="T63" fmla="*/ 3594 h 5985"/>
              <a:gd name="T64" fmla="*/ 5986 w 5986"/>
              <a:gd name="T65" fmla="*/ 3594 h 5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86" h="5985">
                <a:moveTo>
                  <a:pt x="5986" y="3594"/>
                </a:moveTo>
                <a:cubicBezTo>
                  <a:pt x="5986" y="3193"/>
                  <a:pt x="5986" y="2795"/>
                  <a:pt x="5986" y="2395"/>
                </a:cubicBezTo>
                <a:cubicBezTo>
                  <a:pt x="5789" y="2395"/>
                  <a:pt x="5595" y="2395"/>
                  <a:pt x="5402" y="2395"/>
                </a:cubicBezTo>
                <a:cubicBezTo>
                  <a:pt x="5343" y="2153"/>
                  <a:pt x="5246" y="1925"/>
                  <a:pt x="5122" y="1717"/>
                </a:cubicBezTo>
                <a:cubicBezTo>
                  <a:pt x="5257" y="1589"/>
                  <a:pt x="5395" y="1458"/>
                  <a:pt x="5533" y="1330"/>
                </a:cubicBezTo>
                <a:cubicBezTo>
                  <a:pt x="5232" y="1029"/>
                  <a:pt x="4956" y="753"/>
                  <a:pt x="4666" y="463"/>
                </a:cubicBezTo>
                <a:cubicBezTo>
                  <a:pt x="4541" y="597"/>
                  <a:pt x="4410" y="736"/>
                  <a:pt x="4282" y="870"/>
                </a:cubicBezTo>
                <a:cubicBezTo>
                  <a:pt x="4071" y="743"/>
                  <a:pt x="3836" y="642"/>
                  <a:pt x="3591" y="584"/>
                </a:cubicBezTo>
                <a:cubicBezTo>
                  <a:pt x="3591" y="397"/>
                  <a:pt x="3591" y="197"/>
                  <a:pt x="3591" y="0"/>
                </a:cubicBezTo>
                <a:cubicBezTo>
                  <a:pt x="3190" y="0"/>
                  <a:pt x="2793" y="0"/>
                  <a:pt x="2392" y="0"/>
                </a:cubicBezTo>
                <a:cubicBezTo>
                  <a:pt x="2392" y="197"/>
                  <a:pt x="2392" y="390"/>
                  <a:pt x="2392" y="587"/>
                </a:cubicBezTo>
                <a:cubicBezTo>
                  <a:pt x="2150" y="649"/>
                  <a:pt x="1918" y="746"/>
                  <a:pt x="1711" y="870"/>
                </a:cubicBezTo>
                <a:cubicBezTo>
                  <a:pt x="1586" y="736"/>
                  <a:pt x="1452" y="594"/>
                  <a:pt x="1327" y="456"/>
                </a:cubicBezTo>
                <a:cubicBezTo>
                  <a:pt x="1023" y="753"/>
                  <a:pt x="747" y="1029"/>
                  <a:pt x="453" y="1323"/>
                </a:cubicBezTo>
                <a:cubicBezTo>
                  <a:pt x="588" y="1451"/>
                  <a:pt x="729" y="1582"/>
                  <a:pt x="868" y="1710"/>
                </a:cubicBezTo>
                <a:cubicBezTo>
                  <a:pt x="740" y="1921"/>
                  <a:pt x="646" y="2149"/>
                  <a:pt x="584" y="2395"/>
                </a:cubicBezTo>
                <a:cubicBezTo>
                  <a:pt x="398" y="2395"/>
                  <a:pt x="201" y="2395"/>
                  <a:pt x="0" y="2395"/>
                </a:cubicBezTo>
                <a:cubicBezTo>
                  <a:pt x="0" y="2795"/>
                  <a:pt x="0" y="3183"/>
                  <a:pt x="0" y="3587"/>
                </a:cubicBezTo>
                <a:cubicBezTo>
                  <a:pt x="197" y="3587"/>
                  <a:pt x="391" y="3587"/>
                  <a:pt x="584" y="3587"/>
                </a:cubicBezTo>
                <a:cubicBezTo>
                  <a:pt x="646" y="3832"/>
                  <a:pt x="743" y="4064"/>
                  <a:pt x="871" y="4275"/>
                </a:cubicBezTo>
                <a:cubicBezTo>
                  <a:pt x="733" y="4396"/>
                  <a:pt x="584" y="4527"/>
                  <a:pt x="442" y="4651"/>
                </a:cubicBezTo>
                <a:cubicBezTo>
                  <a:pt x="750" y="4959"/>
                  <a:pt x="1027" y="5235"/>
                  <a:pt x="1320" y="5529"/>
                </a:cubicBezTo>
                <a:cubicBezTo>
                  <a:pt x="1448" y="5391"/>
                  <a:pt x="1583" y="5249"/>
                  <a:pt x="1711" y="5114"/>
                </a:cubicBezTo>
                <a:cubicBezTo>
                  <a:pt x="1918" y="5242"/>
                  <a:pt x="2150" y="5336"/>
                  <a:pt x="2392" y="5398"/>
                </a:cubicBezTo>
                <a:cubicBezTo>
                  <a:pt x="2392" y="5584"/>
                  <a:pt x="2392" y="5781"/>
                  <a:pt x="2392" y="5985"/>
                </a:cubicBezTo>
                <a:cubicBezTo>
                  <a:pt x="2793" y="5985"/>
                  <a:pt x="3180" y="5985"/>
                  <a:pt x="3584" y="5985"/>
                </a:cubicBezTo>
                <a:cubicBezTo>
                  <a:pt x="3584" y="5788"/>
                  <a:pt x="3584" y="5591"/>
                  <a:pt x="3584" y="5401"/>
                </a:cubicBezTo>
                <a:cubicBezTo>
                  <a:pt x="3833" y="5343"/>
                  <a:pt x="4064" y="5242"/>
                  <a:pt x="4279" y="5114"/>
                </a:cubicBezTo>
                <a:cubicBezTo>
                  <a:pt x="4403" y="5253"/>
                  <a:pt x="4534" y="5394"/>
                  <a:pt x="4662" y="5533"/>
                </a:cubicBezTo>
                <a:cubicBezTo>
                  <a:pt x="4956" y="5239"/>
                  <a:pt x="5232" y="4959"/>
                  <a:pt x="5523" y="4669"/>
                </a:cubicBezTo>
                <a:cubicBezTo>
                  <a:pt x="5388" y="4541"/>
                  <a:pt x="5246" y="4409"/>
                  <a:pt x="5112" y="4285"/>
                </a:cubicBezTo>
                <a:cubicBezTo>
                  <a:pt x="5239" y="4074"/>
                  <a:pt x="5340" y="3843"/>
                  <a:pt x="5402" y="3594"/>
                </a:cubicBezTo>
                <a:cubicBezTo>
                  <a:pt x="5588" y="3594"/>
                  <a:pt x="5785" y="3594"/>
                  <a:pt x="5986" y="359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grpSp>
        <p:nvGrpSpPr>
          <p:cNvPr id="119" name="Group 118"/>
          <p:cNvGrpSpPr/>
          <p:nvPr/>
        </p:nvGrpSpPr>
        <p:grpSpPr>
          <a:xfrm>
            <a:off x="9953165" y="2354008"/>
            <a:ext cx="306858" cy="350459"/>
            <a:chOff x="10832823" y="3353836"/>
            <a:chExt cx="537576" cy="528488"/>
          </a:xfrm>
        </p:grpSpPr>
        <p:sp>
          <p:nvSpPr>
            <p:cNvPr id="121" name="Oval 13"/>
            <p:cNvSpPr>
              <a:spLocks noChangeArrowheads="1"/>
            </p:cNvSpPr>
            <p:nvPr/>
          </p:nvSpPr>
          <p:spPr bwMode="auto">
            <a:xfrm>
              <a:off x="10943701" y="3353836"/>
              <a:ext cx="426698" cy="42669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24" name="Freeform 14"/>
            <p:cNvSpPr>
              <a:spLocks/>
            </p:cNvSpPr>
            <p:nvPr/>
          </p:nvSpPr>
          <p:spPr bwMode="auto">
            <a:xfrm>
              <a:off x="10832823" y="3702829"/>
              <a:ext cx="179495" cy="179495"/>
            </a:xfrm>
            <a:custGeom>
              <a:avLst/>
              <a:gdLst>
                <a:gd name="T0" fmla="*/ 1224 w 1980"/>
                <a:gd name="T1" fmla="*/ 0 h 1977"/>
                <a:gd name="T2" fmla="*/ 218 w 1980"/>
                <a:gd name="T3" fmla="*/ 985 h 1977"/>
                <a:gd name="T4" fmla="*/ 211 w 1980"/>
                <a:gd name="T5" fmla="*/ 1752 h 1977"/>
                <a:gd name="T6" fmla="*/ 218 w 1980"/>
                <a:gd name="T7" fmla="*/ 1759 h 1977"/>
                <a:gd name="T8" fmla="*/ 985 w 1980"/>
                <a:gd name="T9" fmla="*/ 1766 h 1977"/>
                <a:gd name="T10" fmla="*/ 1980 w 1980"/>
                <a:gd name="T11" fmla="*/ 788 h 1977"/>
                <a:gd name="T12" fmla="*/ 1224 w 1980"/>
                <a:gd name="T13" fmla="*/ 0 h 1977"/>
              </a:gdLst>
              <a:ahLst/>
              <a:cxnLst>
                <a:cxn ang="0">
                  <a:pos x="T0" y="T1"/>
                </a:cxn>
                <a:cxn ang="0">
                  <a:pos x="T2" y="T3"/>
                </a:cxn>
                <a:cxn ang="0">
                  <a:pos x="T4" y="T5"/>
                </a:cxn>
                <a:cxn ang="0">
                  <a:pos x="T6" y="T7"/>
                </a:cxn>
                <a:cxn ang="0">
                  <a:pos x="T8" y="T9"/>
                </a:cxn>
                <a:cxn ang="0">
                  <a:pos x="T10" y="T11"/>
                </a:cxn>
                <a:cxn ang="0">
                  <a:pos x="T12" y="T13"/>
                </a:cxn>
              </a:cxnLst>
              <a:rect l="0" t="0" r="r" b="b"/>
              <a:pathLst>
                <a:path w="1980" h="1977">
                  <a:moveTo>
                    <a:pt x="1224" y="0"/>
                  </a:moveTo>
                  <a:cubicBezTo>
                    <a:pt x="218" y="985"/>
                    <a:pt x="218" y="985"/>
                    <a:pt x="218" y="985"/>
                  </a:cubicBezTo>
                  <a:cubicBezTo>
                    <a:pt x="4" y="1196"/>
                    <a:pt x="0" y="1538"/>
                    <a:pt x="211" y="1752"/>
                  </a:cubicBezTo>
                  <a:cubicBezTo>
                    <a:pt x="218" y="1759"/>
                    <a:pt x="218" y="1759"/>
                    <a:pt x="218" y="1759"/>
                  </a:cubicBezTo>
                  <a:cubicBezTo>
                    <a:pt x="429" y="1974"/>
                    <a:pt x="771" y="1977"/>
                    <a:pt x="985" y="1766"/>
                  </a:cubicBezTo>
                  <a:cubicBezTo>
                    <a:pt x="1980" y="788"/>
                    <a:pt x="1980" y="788"/>
                    <a:pt x="1980" y="788"/>
                  </a:cubicBezTo>
                  <a:cubicBezTo>
                    <a:pt x="1683" y="581"/>
                    <a:pt x="1424" y="315"/>
                    <a:pt x="122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grpSp>
    </p:spTree>
    <p:extLst>
      <p:ext uri="{BB962C8B-B14F-4D97-AF65-F5344CB8AC3E}">
        <p14:creationId xmlns:p14="http://schemas.microsoft.com/office/powerpoint/2010/main" val="6027297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Cognitive Services</a:t>
            </a:r>
          </a:p>
        </p:txBody>
      </p:sp>
      <p:sp>
        <p:nvSpPr>
          <p:cNvPr id="15" name="Rectangle 14"/>
          <p:cNvSpPr>
            <a:spLocks/>
          </p:cNvSpPr>
          <p:nvPr/>
        </p:nvSpPr>
        <p:spPr bwMode="auto">
          <a:xfrm>
            <a:off x="8055099" y="1261594"/>
            <a:ext cx="3987958" cy="7965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224" tIns="44611" rIns="89224" bIns="44611" numCol="1" spcCol="0" rtlCol="0" fromWordArt="0" anchor="ctr" anchorCtr="0" forceAA="0" compatLnSpc="1">
            <a:prstTxWarp prst="textNoShape">
              <a:avLst/>
            </a:prstTxWarp>
            <a:noAutofit/>
          </a:bodyPr>
          <a:lstStyle/>
          <a:p>
            <a:pPr marL="0" marR="0" lvl="0" indent="0" algn="r" defTabSz="909375" rtl="0" eaLnBrk="1" fontAlgn="auto" latinLnBrk="0" hangingPunct="1">
              <a:lnSpc>
                <a:spcPct val="100000"/>
              </a:lnSpc>
              <a:spcBef>
                <a:spcPts val="0"/>
              </a:spcBef>
              <a:spcAft>
                <a:spcPts val="0"/>
              </a:spcAft>
              <a:buClrTx/>
              <a:buSzTx/>
              <a:buFontTx/>
              <a:buNone/>
              <a:tabLst/>
              <a:defRPr/>
            </a:pPr>
            <a:endParaRPr kumimoji="0" lang="en-US" sz="1765" b="1" i="0" u="none" strike="noStrike" kern="0" cap="none" spc="0" normalizeH="0" baseline="0" noProof="0">
              <a:ln>
                <a:noFill/>
              </a:ln>
              <a:solidFill>
                <a:srgbClr val="FFB900"/>
              </a:solidFill>
              <a:effectLst/>
              <a:uLnTx/>
              <a:uFillTx/>
              <a:latin typeface="Segoe UI"/>
              <a:ea typeface="+mn-ea"/>
              <a:cs typeface="+mn-cs"/>
            </a:endParaRPr>
          </a:p>
        </p:txBody>
      </p:sp>
      <p:sp>
        <p:nvSpPr>
          <p:cNvPr id="16" name="Rectangle 15"/>
          <p:cNvSpPr>
            <a:spLocks/>
          </p:cNvSpPr>
          <p:nvPr/>
        </p:nvSpPr>
        <p:spPr bwMode="auto">
          <a:xfrm>
            <a:off x="8055099" y="1261594"/>
            <a:ext cx="3987958" cy="7965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224" tIns="44611" rIns="89224" bIns="44611" numCol="1" spcCol="0" rtlCol="0" fromWordArt="0" anchor="ctr" anchorCtr="0" forceAA="0" compatLnSpc="1">
            <a:prstTxWarp prst="textNoShape">
              <a:avLst/>
            </a:prstTxWarp>
            <a:noAutofit/>
          </a:bodyPr>
          <a:lstStyle/>
          <a:p>
            <a:pPr marL="0" marR="0" lvl="0" indent="0" algn="r" defTabSz="909375" rtl="0" eaLnBrk="1" fontAlgn="auto" latinLnBrk="0" hangingPunct="1">
              <a:lnSpc>
                <a:spcPct val="100000"/>
              </a:lnSpc>
              <a:spcBef>
                <a:spcPts val="0"/>
              </a:spcBef>
              <a:spcAft>
                <a:spcPts val="0"/>
              </a:spcAft>
              <a:buClrTx/>
              <a:buSzTx/>
              <a:buFontTx/>
              <a:buNone/>
              <a:tabLst/>
              <a:defRPr/>
            </a:pPr>
            <a:endParaRPr kumimoji="0" lang="en-US" sz="1765" b="1" i="0" u="none" strike="noStrike" kern="0" cap="none" spc="0" normalizeH="0" baseline="0" noProof="0">
              <a:ln>
                <a:noFill/>
              </a:ln>
              <a:solidFill>
                <a:srgbClr val="FFB900"/>
              </a:solidFill>
              <a:effectLst/>
              <a:uLnTx/>
              <a:uFillTx/>
              <a:latin typeface="Segoe UI"/>
              <a:ea typeface="+mn-ea"/>
              <a:cs typeface="+mn-cs"/>
            </a:endParaRPr>
          </a:p>
        </p:txBody>
      </p:sp>
      <p:grpSp>
        <p:nvGrpSpPr>
          <p:cNvPr id="7" name="Group 6"/>
          <p:cNvGrpSpPr/>
          <p:nvPr/>
        </p:nvGrpSpPr>
        <p:grpSpPr>
          <a:xfrm>
            <a:off x="463054" y="3657933"/>
            <a:ext cx="2141063" cy="639988"/>
            <a:chOff x="6827777" y="4411662"/>
            <a:chExt cx="2459932" cy="533400"/>
          </a:xfrm>
          <a:solidFill>
            <a:schemeClr val="bg1">
              <a:lumMod val="85000"/>
            </a:schemeClr>
          </a:solidFill>
        </p:grpSpPr>
        <p:sp>
          <p:nvSpPr>
            <p:cNvPr id="10" name="Flowchart: Process 8"/>
            <p:cNvSpPr/>
            <p:nvPr/>
          </p:nvSpPr>
          <p:spPr bwMode="auto">
            <a:xfrm>
              <a:off x="6827777" y="4411662"/>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6" tIns="89616" rIns="33610" bIns="33610" rtlCol="0" anchor="b" anchorCtr="0"/>
            <a:lstStyle/>
            <a:p>
              <a:pPr marL="0" marR="0" lvl="0" indent="0" algn="ctr" defTabSz="91368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9" name="Rectangle 8"/>
            <p:cNvSpPr/>
            <p:nvPr/>
          </p:nvSpPr>
          <p:spPr>
            <a:xfrm>
              <a:off x="6996044" y="4520801"/>
              <a:ext cx="2121554" cy="329012"/>
            </a:xfrm>
            <a:prstGeom prst="rect">
              <a:avLst/>
            </a:prstGeom>
            <a:grpFill/>
            <a:ln w="9525" cap="flat" cmpd="sng" algn="ctr">
              <a:noFill/>
              <a:prstDash val="solid"/>
            </a:ln>
            <a:effectLst/>
          </p:spPr>
          <p:txBody>
            <a:bodyPr lIns="119299" tIns="59648" rIns="119299" bIns="59648" rtlCol="0" anchor="ctr"/>
            <a:lstStyle/>
            <a:p>
              <a:pPr marL="0" marR="0" lvl="0" indent="0" algn="l" defTabSz="896042"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gradFill>
                    <a:gsLst>
                      <a:gs pos="0">
                        <a:srgbClr val="404040"/>
                      </a:gs>
                      <a:gs pos="100000">
                        <a:srgbClr val="404040"/>
                      </a:gs>
                    </a:gsLst>
                    <a:lin ang="5400000" scaled="0"/>
                  </a:gradFill>
                  <a:effectLst/>
                  <a:uLnTx/>
                  <a:uFillTx/>
                  <a:latin typeface="Segoe UI Light"/>
                  <a:ea typeface="+mn-ea"/>
                  <a:cs typeface="+mn-cs"/>
                </a:rPr>
                <a:t>Emotion</a:t>
              </a:r>
            </a:p>
          </p:txBody>
        </p:sp>
      </p:grpSp>
      <p:grpSp>
        <p:nvGrpSpPr>
          <p:cNvPr id="12" name="Group 11"/>
          <p:cNvGrpSpPr/>
          <p:nvPr/>
        </p:nvGrpSpPr>
        <p:grpSpPr>
          <a:xfrm>
            <a:off x="2736302" y="3657933"/>
            <a:ext cx="2239961" cy="639988"/>
            <a:chOff x="9701909" y="5021262"/>
            <a:chExt cx="2459932" cy="533400"/>
          </a:xfrm>
          <a:solidFill>
            <a:schemeClr val="bg1">
              <a:lumMod val="85000"/>
            </a:schemeClr>
          </a:solidFill>
        </p:grpSpPr>
        <p:sp>
          <p:nvSpPr>
            <p:cNvPr id="17" name="Flowchart: Process 8"/>
            <p:cNvSpPr/>
            <p:nvPr/>
          </p:nvSpPr>
          <p:spPr bwMode="auto">
            <a:xfrm>
              <a:off x="9701909" y="5021262"/>
              <a:ext cx="2459932" cy="533400"/>
            </a:xfrm>
            <a:prstGeom prst="rect">
              <a:avLst/>
            </a:prstGeom>
            <a:grpFill/>
            <a:ln w="76200">
              <a:solidFill>
                <a:srgbClr val="01B29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6" tIns="89616" rIns="33610" bIns="33610" rtlCol="0" anchor="b" anchorCtr="0"/>
            <a:lstStyle/>
            <a:p>
              <a:pPr marL="0" marR="0" lvl="0" indent="0" algn="ctr" defTabSz="91368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14" name="Rectangle 13"/>
            <p:cNvSpPr/>
            <p:nvPr/>
          </p:nvSpPr>
          <p:spPr>
            <a:xfrm>
              <a:off x="9888747" y="5125889"/>
              <a:ext cx="2273093" cy="324146"/>
            </a:xfrm>
            <a:prstGeom prst="rect">
              <a:avLst/>
            </a:prstGeom>
            <a:grpFill/>
            <a:ln w="9525" cap="flat" cmpd="sng" algn="ctr">
              <a:noFill/>
              <a:prstDash val="solid"/>
            </a:ln>
            <a:effectLst/>
          </p:spPr>
          <p:txBody>
            <a:bodyPr lIns="119299" tIns="59648" rIns="119299" bIns="59648" rtlCol="0" anchor="ctr"/>
            <a:lstStyle/>
            <a:p>
              <a:pPr marL="0" marR="0" lvl="0" indent="0" algn="l" defTabSz="896042"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gradFill>
                    <a:gsLst>
                      <a:gs pos="0">
                        <a:srgbClr val="404040"/>
                      </a:gs>
                      <a:gs pos="100000">
                        <a:srgbClr val="404040"/>
                      </a:gs>
                    </a:gsLst>
                    <a:lin ang="5400000" scaled="0"/>
                  </a:gradFill>
                  <a:effectLst/>
                  <a:uLnTx/>
                  <a:uFillTx/>
                  <a:latin typeface="Segoe UI Light"/>
                  <a:ea typeface="+mn-ea"/>
                  <a:cs typeface="+mn-cs"/>
                </a:rPr>
                <a:t>Speaker Recognition</a:t>
              </a:r>
            </a:p>
          </p:txBody>
        </p:sp>
      </p:grpSp>
      <p:grpSp>
        <p:nvGrpSpPr>
          <p:cNvPr id="19" name="Group 18"/>
          <p:cNvGrpSpPr/>
          <p:nvPr/>
        </p:nvGrpSpPr>
        <p:grpSpPr>
          <a:xfrm>
            <a:off x="2736301" y="4385599"/>
            <a:ext cx="2239961" cy="639988"/>
            <a:chOff x="9701909" y="5630862"/>
            <a:chExt cx="2459932" cy="533400"/>
          </a:xfrm>
          <a:solidFill>
            <a:schemeClr val="bg1">
              <a:lumMod val="85000"/>
            </a:schemeClr>
          </a:solidFill>
        </p:grpSpPr>
        <p:sp>
          <p:nvSpPr>
            <p:cNvPr id="22" name="Flowchart: Process 8"/>
            <p:cNvSpPr/>
            <p:nvPr/>
          </p:nvSpPr>
          <p:spPr bwMode="auto">
            <a:xfrm>
              <a:off x="9701909" y="5630862"/>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6" tIns="89616" rIns="33610" bIns="33610" rtlCol="0" anchor="b" anchorCtr="0"/>
            <a:lstStyle/>
            <a:p>
              <a:pPr marL="0" marR="0" lvl="0" indent="0" algn="ctr" defTabSz="91368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tx1"/>
                </a:solidFill>
                <a:effectLst/>
                <a:uLnTx/>
                <a:uFillTx/>
                <a:latin typeface="Segoe UI Light"/>
                <a:ea typeface="Segoe UI" pitchFamily="34" charset="0"/>
                <a:cs typeface="Segoe UI" pitchFamily="34" charset="0"/>
              </a:endParaRPr>
            </a:p>
          </p:txBody>
        </p:sp>
        <p:sp>
          <p:nvSpPr>
            <p:cNvPr id="21" name="Rectangle 20"/>
            <p:cNvSpPr/>
            <p:nvPr/>
          </p:nvSpPr>
          <p:spPr>
            <a:xfrm>
              <a:off x="9838466" y="5631889"/>
              <a:ext cx="2162814" cy="530950"/>
            </a:xfrm>
            <a:prstGeom prst="rect">
              <a:avLst/>
            </a:prstGeom>
            <a:grpFill/>
            <a:ln w="9525" cap="flat" cmpd="sng" algn="ctr">
              <a:noFill/>
              <a:prstDash val="solid"/>
            </a:ln>
            <a:effectLst/>
          </p:spPr>
          <p:txBody>
            <a:bodyPr lIns="119299" tIns="59648" rIns="119299" bIns="59648" rtlCol="0" anchor="ctr"/>
            <a:lstStyle/>
            <a:p>
              <a:pPr marL="0" marR="0" lvl="0" indent="0" algn="l" defTabSz="896042"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effectLst/>
                  <a:uLnTx/>
                  <a:uFillTx/>
                  <a:latin typeface="Segoe UI Light"/>
                  <a:ea typeface="+mn-ea"/>
                  <a:cs typeface="+mn-cs"/>
                </a:rPr>
                <a:t>Speech</a:t>
              </a:r>
            </a:p>
          </p:txBody>
        </p:sp>
      </p:grpSp>
      <p:grpSp>
        <p:nvGrpSpPr>
          <p:cNvPr id="24" name="Group 23"/>
          <p:cNvGrpSpPr/>
          <p:nvPr/>
        </p:nvGrpSpPr>
        <p:grpSpPr>
          <a:xfrm>
            <a:off x="2731501" y="2930267"/>
            <a:ext cx="2243172" cy="639985"/>
            <a:chOff x="9701907" y="3192460"/>
            <a:chExt cx="2459932" cy="533400"/>
          </a:xfrm>
          <a:solidFill>
            <a:schemeClr val="bg1">
              <a:lumMod val="85000"/>
            </a:schemeClr>
          </a:solidFill>
        </p:grpSpPr>
        <p:sp>
          <p:nvSpPr>
            <p:cNvPr id="27" name="Flowchart: Process 8"/>
            <p:cNvSpPr/>
            <p:nvPr/>
          </p:nvSpPr>
          <p:spPr bwMode="auto">
            <a:xfrm>
              <a:off x="9701907" y="3192460"/>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6" tIns="89616" rIns="33610" bIns="33610" rtlCol="0" anchor="b" anchorCtr="0"/>
            <a:lstStyle/>
            <a:p>
              <a:pPr marL="0" marR="0" lvl="0" indent="0" algn="ctr" defTabSz="91368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26" name="Rectangle 25"/>
            <p:cNvSpPr/>
            <p:nvPr/>
          </p:nvSpPr>
          <p:spPr>
            <a:xfrm>
              <a:off x="9836450" y="3268662"/>
              <a:ext cx="2321868" cy="388654"/>
            </a:xfrm>
            <a:prstGeom prst="rect">
              <a:avLst/>
            </a:prstGeom>
            <a:grpFill/>
            <a:ln w="9525" cap="flat" cmpd="sng" algn="ctr">
              <a:noFill/>
              <a:prstDash val="solid"/>
            </a:ln>
            <a:effectLst/>
          </p:spPr>
          <p:txBody>
            <a:bodyPr lIns="119299" tIns="59648" rIns="119299" bIns="59648" rtlCol="0" anchor="ctr"/>
            <a:lstStyle/>
            <a:p>
              <a:pPr marL="0" marR="0" lvl="0" indent="0" algn="l" defTabSz="896042"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gradFill>
                    <a:gsLst>
                      <a:gs pos="0">
                        <a:srgbClr val="404040"/>
                      </a:gs>
                      <a:gs pos="100000">
                        <a:srgbClr val="404040"/>
                      </a:gs>
                    </a:gsLst>
                    <a:lin ang="5400000" scaled="0"/>
                  </a:gradFill>
                  <a:effectLst/>
                  <a:uLnTx/>
                  <a:uFillTx/>
                  <a:latin typeface="Segoe UI Light"/>
                  <a:ea typeface="+mn-ea"/>
                  <a:cs typeface="+mn-cs"/>
                </a:rPr>
                <a:t>Custom Recognition</a:t>
              </a:r>
            </a:p>
          </p:txBody>
        </p:sp>
      </p:grpSp>
      <p:grpSp>
        <p:nvGrpSpPr>
          <p:cNvPr id="29" name="Group 28"/>
          <p:cNvGrpSpPr/>
          <p:nvPr/>
        </p:nvGrpSpPr>
        <p:grpSpPr>
          <a:xfrm>
            <a:off x="463054" y="2930267"/>
            <a:ext cx="2142075" cy="639988"/>
            <a:chOff x="6827776" y="3192468"/>
            <a:chExt cx="2459933" cy="533401"/>
          </a:xfrm>
          <a:solidFill>
            <a:schemeClr val="bg1">
              <a:lumMod val="85000"/>
            </a:schemeClr>
          </a:solidFill>
        </p:grpSpPr>
        <p:sp>
          <p:nvSpPr>
            <p:cNvPr id="32" name="Flowchart: Process 8"/>
            <p:cNvSpPr/>
            <p:nvPr/>
          </p:nvSpPr>
          <p:spPr bwMode="auto">
            <a:xfrm>
              <a:off x="6827776" y="3192468"/>
              <a:ext cx="2459933" cy="53340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6" tIns="89616" rIns="33610" bIns="33610" rtlCol="0" anchor="b" anchorCtr="0"/>
            <a:lstStyle/>
            <a:p>
              <a:pPr marL="0" marR="0" lvl="0" indent="0" algn="ctr" defTabSz="91368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tx1"/>
                </a:solidFill>
                <a:effectLst/>
                <a:uLnTx/>
                <a:uFillTx/>
                <a:latin typeface="Segoe UI Light"/>
                <a:ea typeface="Segoe UI" pitchFamily="34" charset="0"/>
                <a:cs typeface="Segoe UI" pitchFamily="34" charset="0"/>
              </a:endParaRPr>
            </a:p>
          </p:txBody>
        </p:sp>
        <p:sp>
          <p:nvSpPr>
            <p:cNvPr id="31" name="Rectangle 30"/>
            <p:cNvSpPr/>
            <p:nvPr/>
          </p:nvSpPr>
          <p:spPr>
            <a:xfrm>
              <a:off x="6986793" y="3268665"/>
              <a:ext cx="2130806" cy="388654"/>
            </a:xfrm>
            <a:prstGeom prst="rect">
              <a:avLst/>
            </a:prstGeom>
            <a:grpFill/>
            <a:ln w="9525" cap="flat" cmpd="sng" algn="ctr">
              <a:noFill/>
              <a:prstDash val="solid"/>
            </a:ln>
            <a:effectLst/>
          </p:spPr>
          <p:txBody>
            <a:bodyPr lIns="119299" tIns="59648" rIns="119299" bIns="59648" rtlCol="0" anchor="ctr"/>
            <a:lstStyle/>
            <a:p>
              <a:pPr marL="0" marR="0" lvl="0" indent="0" algn="l" defTabSz="896042"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effectLst/>
                  <a:uLnTx/>
                  <a:uFillTx/>
                  <a:latin typeface="Segoe UI Light"/>
                  <a:ea typeface="+mn-ea"/>
                  <a:cs typeface="+mn-cs"/>
                </a:rPr>
                <a:t>Computer Vision</a:t>
              </a:r>
            </a:p>
          </p:txBody>
        </p:sp>
      </p:grpSp>
      <p:sp>
        <p:nvSpPr>
          <p:cNvPr id="37" name="Flowchart: Process 8"/>
          <p:cNvSpPr/>
          <p:nvPr/>
        </p:nvSpPr>
        <p:spPr bwMode="auto">
          <a:xfrm>
            <a:off x="463054" y="4385599"/>
            <a:ext cx="2143454" cy="639988"/>
          </a:xfrm>
          <a:prstGeom prst="rect">
            <a:avLst/>
          </a:prstGeom>
          <a:solidFill>
            <a:schemeClr val="bg1">
              <a:lumMod val="85000"/>
            </a:schemeClr>
          </a:solidFill>
          <a:ln w="76200">
            <a:solidFill>
              <a:srgbClr val="01B29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6" tIns="89616" rIns="33610" bIns="33610" rtlCol="0" anchor="b" anchorCtr="0"/>
          <a:lstStyle/>
          <a:p>
            <a:pPr marL="0" marR="0" lvl="0" indent="0" algn="ctr" defTabSz="91368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tx1"/>
              </a:solidFill>
              <a:effectLst/>
              <a:uLnTx/>
              <a:uFillTx/>
              <a:latin typeface="Segoe UI Light"/>
              <a:ea typeface="Segoe UI" pitchFamily="34" charset="0"/>
              <a:cs typeface="Segoe UI" pitchFamily="34" charset="0"/>
            </a:endParaRPr>
          </a:p>
        </p:txBody>
      </p:sp>
      <p:sp>
        <p:nvSpPr>
          <p:cNvPr id="36" name="Rectangle 35"/>
          <p:cNvSpPr/>
          <p:nvPr/>
        </p:nvSpPr>
        <p:spPr>
          <a:xfrm>
            <a:off x="625747" y="4494601"/>
            <a:ext cx="1832537" cy="466318"/>
          </a:xfrm>
          <a:prstGeom prst="rect">
            <a:avLst/>
          </a:prstGeom>
          <a:solidFill>
            <a:schemeClr val="bg1">
              <a:lumMod val="85000"/>
            </a:schemeClr>
          </a:solidFill>
          <a:ln w="9525" cap="flat" cmpd="sng" algn="ctr">
            <a:noFill/>
            <a:prstDash val="solid"/>
          </a:ln>
          <a:effectLst/>
        </p:spPr>
        <p:txBody>
          <a:bodyPr lIns="119299" tIns="59648" rIns="119299" bIns="59648" rtlCol="0" anchor="ctr"/>
          <a:lstStyle/>
          <a:p>
            <a:pPr marL="0" marR="0" lvl="0" indent="0" algn="l" defTabSz="896042"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effectLst/>
                <a:uLnTx/>
                <a:uFillTx/>
                <a:latin typeface="Segoe UI Light"/>
                <a:ea typeface="+mn-ea"/>
                <a:cs typeface="+mn-cs"/>
              </a:rPr>
              <a:t>Face</a:t>
            </a:r>
          </a:p>
        </p:txBody>
      </p:sp>
      <p:grpSp>
        <p:nvGrpSpPr>
          <p:cNvPr id="39" name="Group 38"/>
          <p:cNvGrpSpPr/>
          <p:nvPr/>
        </p:nvGrpSpPr>
        <p:grpSpPr>
          <a:xfrm>
            <a:off x="463054" y="5113265"/>
            <a:ext cx="2141064" cy="639988"/>
            <a:chOff x="6827777" y="3802062"/>
            <a:chExt cx="2459932" cy="533400"/>
          </a:xfrm>
          <a:solidFill>
            <a:schemeClr val="bg1">
              <a:lumMod val="85000"/>
            </a:schemeClr>
          </a:solidFill>
        </p:grpSpPr>
        <p:sp>
          <p:nvSpPr>
            <p:cNvPr id="42" name="Flowchart: Process 8"/>
            <p:cNvSpPr/>
            <p:nvPr/>
          </p:nvSpPr>
          <p:spPr bwMode="auto">
            <a:xfrm>
              <a:off x="6827777" y="3802062"/>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6" tIns="89616" rIns="33610" bIns="33610" rtlCol="0" anchor="b" anchorCtr="0"/>
            <a:lstStyle/>
            <a:p>
              <a:pPr marL="0" marR="0" lvl="0" indent="0" algn="ctr" defTabSz="91368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41" name="Rectangle 40"/>
            <p:cNvSpPr/>
            <p:nvPr/>
          </p:nvSpPr>
          <p:spPr>
            <a:xfrm>
              <a:off x="6994719" y="3892910"/>
              <a:ext cx="2122880" cy="388654"/>
            </a:xfrm>
            <a:prstGeom prst="rect">
              <a:avLst/>
            </a:prstGeom>
            <a:grpFill/>
            <a:ln w="9525" cap="flat" cmpd="sng" algn="ctr">
              <a:noFill/>
              <a:prstDash val="solid"/>
            </a:ln>
            <a:effectLst/>
          </p:spPr>
          <p:txBody>
            <a:bodyPr lIns="119299" tIns="59648" rIns="119299" bIns="59648" rtlCol="0" anchor="ctr"/>
            <a:lstStyle/>
            <a:p>
              <a:pPr marL="0" marR="0" lvl="0" indent="0" algn="l" defTabSz="896042"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gradFill>
                    <a:gsLst>
                      <a:gs pos="0">
                        <a:srgbClr val="404040"/>
                      </a:gs>
                      <a:gs pos="100000">
                        <a:srgbClr val="404040"/>
                      </a:gs>
                    </a:gsLst>
                    <a:lin ang="5400000" scaled="0"/>
                  </a:gradFill>
                  <a:effectLst/>
                  <a:uLnTx/>
                  <a:uFillTx/>
                  <a:latin typeface="Segoe UI Light"/>
                  <a:ea typeface="+mn-ea"/>
                  <a:cs typeface="+mn-cs"/>
                </a:rPr>
                <a:t>Video</a:t>
              </a:r>
            </a:p>
          </p:txBody>
        </p:sp>
      </p:grpSp>
      <p:pic>
        <p:nvPicPr>
          <p:cNvPr id="44" name="Picture 4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54787" y="2334672"/>
            <a:ext cx="302355" cy="366791"/>
          </a:xfrm>
          <a:prstGeom prst="rect">
            <a:avLst/>
          </a:prstGeom>
        </p:spPr>
      </p:pic>
      <p:sp>
        <p:nvSpPr>
          <p:cNvPr id="45" name="Right Bracket 44"/>
          <p:cNvSpPr/>
          <p:nvPr/>
        </p:nvSpPr>
        <p:spPr>
          <a:xfrm rot="16200000">
            <a:off x="6055476" y="-3810186"/>
            <a:ext cx="214117" cy="11811002"/>
          </a:xfrm>
          <a:prstGeom prst="rightBracket">
            <a:avLst>
              <a:gd name="adj" fmla="val 78933"/>
            </a:avLst>
          </a:prstGeom>
          <a:ln w="28575"/>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black"/>
              </a:solidFill>
              <a:effectLst/>
              <a:uLnTx/>
              <a:uFillTx/>
              <a:latin typeface="Segoe UI"/>
              <a:ea typeface="+mn-ea"/>
              <a:cs typeface="+mn-cs"/>
            </a:endParaRPr>
          </a:p>
        </p:txBody>
      </p:sp>
      <p:grpSp>
        <p:nvGrpSpPr>
          <p:cNvPr id="48" name="Group 47"/>
          <p:cNvGrpSpPr/>
          <p:nvPr/>
        </p:nvGrpSpPr>
        <p:grpSpPr>
          <a:xfrm>
            <a:off x="9809120" y="2212081"/>
            <a:ext cx="2222405" cy="639989"/>
            <a:chOff x="803519" y="1881281"/>
            <a:chExt cx="2222721" cy="640080"/>
          </a:xfrm>
        </p:grpSpPr>
        <p:sp>
          <p:nvSpPr>
            <p:cNvPr id="50" name="Rectangle 49"/>
            <p:cNvSpPr/>
            <p:nvPr/>
          </p:nvSpPr>
          <p:spPr>
            <a:xfrm>
              <a:off x="803519" y="1881281"/>
              <a:ext cx="2222721" cy="640080"/>
            </a:xfrm>
            <a:prstGeom prst="rect">
              <a:avLst/>
            </a:prstGeom>
            <a:solidFill>
              <a:srgbClr val="009580"/>
            </a:solidFill>
            <a:ln w="9525" cap="flat" cmpd="sng" algn="ctr">
              <a:noFill/>
              <a:prstDash val="solid"/>
            </a:ln>
            <a:effectLst/>
          </p:spPr>
          <p:txBody>
            <a:bodyPr lIns="119299" tIns="59648" rIns="119299" bIns="59648"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endParaRPr>
            </a:p>
          </p:txBody>
        </p:sp>
        <p:sp>
          <p:nvSpPr>
            <p:cNvPr id="51" name="TextBox 50"/>
            <p:cNvSpPr txBox="1"/>
            <p:nvPr/>
          </p:nvSpPr>
          <p:spPr>
            <a:xfrm>
              <a:off x="1202293" y="1886159"/>
              <a:ext cx="1402359" cy="627912"/>
            </a:xfrm>
            <a:prstGeom prst="rect">
              <a:avLst/>
            </a:prstGeom>
            <a:solidFill>
              <a:srgbClr val="009580"/>
            </a:solidFill>
            <a:ln>
              <a:noFill/>
            </a:ln>
          </p:spPr>
          <p:txBody>
            <a:bodyPr wrap="square" lIns="182854" tIns="146283" rIns="182854" bIns="146283" rtlCol="0" anchor="ctr">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Search</a:t>
              </a:r>
            </a:p>
          </p:txBody>
        </p:sp>
      </p:grpSp>
      <p:grpSp>
        <p:nvGrpSpPr>
          <p:cNvPr id="54" name="Group 53"/>
          <p:cNvGrpSpPr/>
          <p:nvPr/>
        </p:nvGrpSpPr>
        <p:grpSpPr>
          <a:xfrm>
            <a:off x="2736251" y="2204907"/>
            <a:ext cx="2259962" cy="639989"/>
            <a:chOff x="803519" y="1881281"/>
            <a:chExt cx="2227717" cy="640080"/>
          </a:xfrm>
        </p:grpSpPr>
        <p:sp>
          <p:nvSpPr>
            <p:cNvPr id="57" name="Rectangle 56"/>
            <p:cNvSpPr/>
            <p:nvPr/>
          </p:nvSpPr>
          <p:spPr>
            <a:xfrm>
              <a:off x="803519" y="1881281"/>
              <a:ext cx="2227717" cy="640080"/>
            </a:xfrm>
            <a:prstGeom prst="rect">
              <a:avLst/>
            </a:prstGeom>
            <a:solidFill>
              <a:srgbClr val="009580"/>
            </a:solidFill>
            <a:ln w="9525" cap="flat" cmpd="sng" algn="ctr">
              <a:noFill/>
              <a:prstDash val="solid"/>
            </a:ln>
            <a:effectLst/>
          </p:spPr>
          <p:txBody>
            <a:bodyPr lIns="119299" tIns="59648" rIns="119299" bIns="59648"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endParaRPr>
            </a:p>
          </p:txBody>
        </p:sp>
        <p:sp>
          <p:nvSpPr>
            <p:cNvPr id="58" name="TextBox 57"/>
            <p:cNvSpPr txBox="1"/>
            <p:nvPr/>
          </p:nvSpPr>
          <p:spPr>
            <a:xfrm>
              <a:off x="1213136" y="1886159"/>
              <a:ext cx="1533417" cy="627912"/>
            </a:xfrm>
            <a:prstGeom prst="rect">
              <a:avLst/>
            </a:prstGeom>
            <a:solidFill>
              <a:srgbClr val="009580"/>
            </a:solidFill>
            <a:ln>
              <a:noFill/>
            </a:ln>
          </p:spPr>
          <p:txBody>
            <a:bodyPr wrap="square" lIns="182854" tIns="146283" rIns="182854" bIns="146283" rtlCol="0" anchor="ctr">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Speech</a:t>
              </a:r>
            </a:p>
          </p:txBody>
        </p:sp>
      </p:grpSp>
      <p:grpSp>
        <p:nvGrpSpPr>
          <p:cNvPr id="61" name="Group 60"/>
          <p:cNvGrpSpPr/>
          <p:nvPr/>
        </p:nvGrpSpPr>
        <p:grpSpPr>
          <a:xfrm>
            <a:off x="5094771" y="2213288"/>
            <a:ext cx="2229707" cy="639989"/>
            <a:chOff x="803520" y="1881281"/>
            <a:chExt cx="2230024" cy="640080"/>
          </a:xfrm>
        </p:grpSpPr>
        <p:sp>
          <p:nvSpPr>
            <p:cNvPr id="63" name="Rectangle 62"/>
            <p:cNvSpPr/>
            <p:nvPr/>
          </p:nvSpPr>
          <p:spPr>
            <a:xfrm>
              <a:off x="803520" y="1881281"/>
              <a:ext cx="2230024" cy="640080"/>
            </a:xfrm>
            <a:prstGeom prst="rect">
              <a:avLst/>
            </a:prstGeom>
            <a:solidFill>
              <a:srgbClr val="009580"/>
            </a:solidFill>
            <a:ln w="9525" cap="flat" cmpd="sng" algn="ctr">
              <a:noFill/>
              <a:prstDash val="solid"/>
            </a:ln>
            <a:effectLst/>
          </p:spPr>
          <p:txBody>
            <a:bodyPr lIns="119299" tIns="59648" rIns="119299" bIns="59648"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endParaRPr>
            </a:p>
          </p:txBody>
        </p:sp>
        <p:sp>
          <p:nvSpPr>
            <p:cNvPr id="64" name="TextBox 63"/>
            <p:cNvSpPr txBox="1"/>
            <p:nvPr/>
          </p:nvSpPr>
          <p:spPr>
            <a:xfrm>
              <a:off x="1121106" y="1886159"/>
              <a:ext cx="1702127" cy="627912"/>
            </a:xfrm>
            <a:prstGeom prst="rect">
              <a:avLst/>
            </a:prstGeom>
            <a:solidFill>
              <a:srgbClr val="009580"/>
            </a:solidFill>
            <a:ln>
              <a:noFill/>
            </a:ln>
          </p:spPr>
          <p:txBody>
            <a:bodyPr wrap="square" lIns="182854" tIns="146283" rIns="182854" bIns="146283" rtlCol="0" anchor="ctr">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Language</a:t>
              </a:r>
            </a:p>
          </p:txBody>
        </p:sp>
      </p:grpSp>
      <p:grpSp>
        <p:nvGrpSpPr>
          <p:cNvPr id="66" name="Group 65"/>
          <p:cNvGrpSpPr/>
          <p:nvPr/>
        </p:nvGrpSpPr>
        <p:grpSpPr>
          <a:xfrm>
            <a:off x="7455596" y="2212081"/>
            <a:ext cx="2222406" cy="639989"/>
            <a:chOff x="803520" y="1881281"/>
            <a:chExt cx="2222721" cy="640080"/>
          </a:xfrm>
        </p:grpSpPr>
        <p:sp>
          <p:nvSpPr>
            <p:cNvPr id="68" name="Rectangle 67"/>
            <p:cNvSpPr/>
            <p:nvPr/>
          </p:nvSpPr>
          <p:spPr>
            <a:xfrm>
              <a:off x="803520" y="1881281"/>
              <a:ext cx="2222721" cy="640080"/>
            </a:xfrm>
            <a:prstGeom prst="rect">
              <a:avLst/>
            </a:prstGeom>
            <a:solidFill>
              <a:srgbClr val="009580"/>
            </a:solidFill>
            <a:ln w="9525" cap="flat" cmpd="sng" algn="ctr">
              <a:noFill/>
              <a:prstDash val="solid"/>
            </a:ln>
            <a:effectLst/>
          </p:spPr>
          <p:txBody>
            <a:bodyPr lIns="119299" tIns="59648" rIns="119299" bIns="59648"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endParaRPr>
            </a:p>
          </p:txBody>
        </p:sp>
        <p:sp>
          <p:nvSpPr>
            <p:cNvPr id="69" name="TextBox 68"/>
            <p:cNvSpPr txBox="1"/>
            <p:nvPr/>
          </p:nvSpPr>
          <p:spPr>
            <a:xfrm>
              <a:off x="1147970" y="1886159"/>
              <a:ext cx="1824157" cy="627912"/>
            </a:xfrm>
            <a:prstGeom prst="rect">
              <a:avLst/>
            </a:prstGeom>
            <a:solidFill>
              <a:srgbClr val="009580"/>
            </a:solidFill>
            <a:ln>
              <a:noFill/>
            </a:ln>
          </p:spPr>
          <p:txBody>
            <a:bodyPr wrap="square" lIns="182854" tIns="146283" rIns="182854" bIns="146283" rtlCol="0" anchor="ctr">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Knowledge</a:t>
              </a:r>
            </a:p>
          </p:txBody>
        </p:sp>
      </p:grpSp>
      <p:grpSp>
        <p:nvGrpSpPr>
          <p:cNvPr id="71" name="Group 70"/>
          <p:cNvGrpSpPr/>
          <p:nvPr/>
        </p:nvGrpSpPr>
        <p:grpSpPr>
          <a:xfrm>
            <a:off x="463054" y="2202600"/>
            <a:ext cx="2142077" cy="639989"/>
            <a:chOff x="803520" y="1881281"/>
            <a:chExt cx="2219313" cy="640080"/>
          </a:xfrm>
        </p:grpSpPr>
        <p:sp>
          <p:nvSpPr>
            <p:cNvPr id="73" name="Rectangle 72"/>
            <p:cNvSpPr/>
            <p:nvPr/>
          </p:nvSpPr>
          <p:spPr>
            <a:xfrm>
              <a:off x="803520" y="1881281"/>
              <a:ext cx="2219313" cy="640080"/>
            </a:xfrm>
            <a:prstGeom prst="rect">
              <a:avLst/>
            </a:prstGeom>
            <a:solidFill>
              <a:srgbClr val="009580"/>
            </a:solidFill>
            <a:ln w="9525" cap="flat" cmpd="sng" algn="ctr">
              <a:noFill/>
              <a:prstDash val="solid"/>
            </a:ln>
            <a:effectLst/>
          </p:spPr>
          <p:txBody>
            <a:bodyPr lIns="119299" tIns="59648" rIns="119299" bIns="59648"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endParaRPr>
            </a:p>
          </p:txBody>
        </p:sp>
        <p:sp>
          <p:nvSpPr>
            <p:cNvPr id="74" name="TextBox 73"/>
            <p:cNvSpPr txBox="1"/>
            <p:nvPr/>
          </p:nvSpPr>
          <p:spPr>
            <a:xfrm>
              <a:off x="1227725" y="1886159"/>
              <a:ext cx="1177272" cy="627911"/>
            </a:xfrm>
            <a:prstGeom prst="rect">
              <a:avLst/>
            </a:prstGeom>
            <a:noFill/>
            <a:ln>
              <a:noFill/>
            </a:ln>
          </p:spPr>
          <p:txBody>
            <a:bodyPr wrap="square" lIns="182854" tIns="146283" rIns="182854" bIns="146283" rtlCol="0" anchor="ctr">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Vision</a:t>
              </a:r>
            </a:p>
          </p:txBody>
        </p:sp>
      </p:grpSp>
      <p:grpSp>
        <p:nvGrpSpPr>
          <p:cNvPr id="75" name="Group 74"/>
          <p:cNvGrpSpPr/>
          <p:nvPr/>
        </p:nvGrpSpPr>
        <p:grpSpPr>
          <a:xfrm>
            <a:off x="5093975" y="3657933"/>
            <a:ext cx="2215165" cy="639988"/>
            <a:chOff x="9701909" y="5021262"/>
            <a:chExt cx="2459932" cy="533400"/>
          </a:xfrm>
          <a:solidFill>
            <a:schemeClr val="bg1">
              <a:lumMod val="85000"/>
            </a:schemeClr>
          </a:solidFill>
        </p:grpSpPr>
        <p:sp>
          <p:nvSpPr>
            <p:cNvPr id="78" name="Flowchart: Process 8"/>
            <p:cNvSpPr/>
            <p:nvPr/>
          </p:nvSpPr>
          <p:spPr bwMode="auto">
            <a:xfrm>
              <a:off x="9701909" y="5021262"/>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6" tIns="89616" rIns="33610" bIns="33610" rtlCol="0" anchor="b" anchorCtr="0"/>
            <a:lstStyle/>
            <a:p>
              <a:pPr marL="0" marR="0" lvl="0" indent="0" algn="ctr" defTabSz="91368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77" name="Rectangle 76"/>
            <p:cNvSpPr/>
            <p:nvPr/>
          </p:nvSpPr>
          <p:spPr>
            <a:xfrm>
              <a:off x="9793736" y="5125889"/>
              <a:ext cx="2211413" cy="324146"/>
            </a:xfrm>
            <a:prstGeom prst="rect">
              <a:avLst/>
            </a:prstGeom>
            <a:grpFill/>
            <a:ln w="9525" cap="flat" cmpd="sng" algn="ctr">
              <a:noFill/>
              <a:prstDash val="solid"/>
            </a:ln>
            <a:effectLst/>
          </p:spPr>
          <p:txBody>
            <a:bodyPr lIns="119299" tIns="59648" rIns="119299" bIns="59648" rtlCol="0" anchor="ctr"/>
            <a:lstStyle/>
            <a:p>
              <a:pPr marL="0" marR="0" lvl="0" indent="0" algn="l" defTabSz="896042"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gradFill>
                    <a:gsLst>
                      <a:gs pos="0">
                        <a:srgbClr val="404040"/>
                      </a:gs>
                      <a:gs pos="100000">
                        <a:srgbClr val="404040"/>
                      </a:gs>
                    </a:gsLst>
                    <a:lin ang="5400000" scaled="0"/>
                  </a:gradFill>
                  <a:effectLst/>
                  <a:uLnTx/>
                  <a:uFillTx/>
                  <a:latin typeface="Segoe UI Light"/>
                  <a:ea typeface="+mn-ea"/>
                  <a:cs typeface="+mn-cs"/>
                </a:rPr>
                <a:t>Linguistic Analysis</a:t>
              </a:r>
            </a:p>
          </p:txBody>
        </p:sp>
      </p:grpSp>
      <p:grpSp>
        <p:nvGrpSpPr>
          <p:cNvPr id="80" name="Group 79"/>
          <p:cNvGrpSpPr/>
          <p:nvPr/>
        </p:nvGrpSpPr>
        <p:grpSpPr>
          <a:xfrm>
            <a:off x="5079850" y="4385599"/>
            <a:ext cx="2215171" cy="639988"/>
            <a:chOff x="9701909" y="5630862"/>
            <a:chExt cx="2459932" cy="533400"/>
          </a:xfrm>
          <a:solidFill>
            <a:schemeClr val="bg1">
              <a:lumMod val="85000"/>
            </a:schemeClr>
          </a:solidFill>
        </p:grpSpPr>
        <p:sp>
          <p:nvSpPr>
            <p:cNvPr id="83" name="Flowchart: Process 8"/>
            <p:cNvSpPr/>
            <p:nvPr/>
          </p:nvSpPr>
          <p:spPr bwMode="auto">
            <a:xfrm>
              <a:off x="9701909" y="5630862"/>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6" tIns="89616" rIns="33610" bIns="33610" rtlCol="0" anchor="b" anchorCtr="0"/>
            <a:lstStyle/>
            <a:p>
              <a:pPr marL="0" marR="0" lvl="0" indent="0" algn="ctr" defTabSz="91368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tx1"/>
                </a:solidFill>
                <a:effectLst/>
                <a:uLnTx/>
                <a:uFillTx/>
                <a:latin typeface="Segoe UI Light"/>
                <a:ea typeface="Segoe UI" pitchFamily="34" charset="0"/>
                <a:cs typeface="Segoe UI" pitchFamily="34" charset="0"/>
              </a:endParaRPr>
            </a:p>
          </p:txBody>
        </p:sp>
        <p:sp>
          <p:nvSpPr>
            <p:cNvPr id="82" name="Rectangle 81"/>
            <p:cNvSpPr/>
            <p:nvPr/>
          </p:nvSpPr>
          <p:spPr>
            <a:xfrm>
              <a:off x="9795160" y="5631889"/>
              <a:ext cx="2354349" cy="530950"/>
            </a:xfrm>
            <a:prstGeom prst="rect">
              <a:avLst/>
            </a:prstGeom>
            <a:grpFill/>
            <a:ln w="9525" cap="flat" cmpd="sng" algn="ctr">
              <a:noFill/>
              <a:prstDash val="solid"/>
            </a:ln>
            <a:effectLst/>
          </p:spPr>
          <p:txBody>
            <a:bodyPr lIns="119299" tIns="59648" rIns="119299" bIns="59648" rtlCol="0" anchor="ctr"/>
            <a:lstStyle/>
            <a:p>
              <a:pPr marL="0" marR="0" lvl="0" indent="0" algn="l" defTabSz="896042"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effectLst/>
                  <a:uLnTx/>
                  <a:uFillTx/>
                  <a:latin typeface="Segoe UI Light"/>
                  <a:ea typeface="+mn-ea"/>
                  <a:cs typeface="+mn-cs"/>
                </a:rPr>
                <a:t>Language Understanding</a:t>
              </a:r>
            </a:p>
          </p:txBody>
        </p:sp>
      </p:grpSp>
      <p:grpSp>
        <p:nvGrpSpPr>
          <p:cNvPr id="85" name="Group 84"/>
          <p:cNvGrpSpPr/>
          <p:nvPr/>
        </p:nvGrpSpPr>
        <p:grpSpPr>
          <a:xfrm>
            <a:off x="5101045" y="2930267"/>
            <a:ext cx="2216053" cy="639985"/>
            <a:chOff x="9701907" y="3192460"/>
            <a:chExt cx="2459932" cy="533400"/>
          </a:xfrm>
          <a:solidFill>
            <a:schemeClr val="bg1">
              <a:lumMod val="85000"/>
            </a:schemeClr>
          </a:solidFill>
        </p:grpSpPr>
        <p:sp>
          <p:nvSpPr>
            <p:cNvPr id="88" name="Flowchart: Process 8"/>
            <p:cNvSpPr/>
            <p:nvPr/>
          </p:nvSpPr>
          <p:spPr bwMode="auto">
            <a:xfrm>
              <a:off x="9701907" y="3192460"/>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6" tIns="89616" rIns="33610" bIns="33610" rtlCol="0" anchor="b" anchorCtr="0"/>
            <a:lstStyle/>
            <a:p>
              <a:pPr marL="0" marR="0" lvl="0" indent="0" algn="ctr" defTabSz="91368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87" name="Rectangle 86"/>
            <p:cNvSpPr/>
            <p:nvPr/>
          </p:nvSpPr>
          <p:spPr>
            <a:xfrm>
              <a:off x="9836196" y="3268662"/>
              <a:ext cx="2325642" cy="388654"/>
            </a:xfrm>
            <a:prstGeom prst="rect">
              <a:avLst/>
            </a:prstGeom>
            <a:grpFill/>
            <a:ln w="9525" cap="flat" cmpd="sng" algn="ctr">
              <a:noFill/>
              <a:prstDash val="solid"/>
            </a:ln>
            <a:effectLst/>
          </p:spPr>
          <p:txBody>
            <a:bodyPr lIns="119299" tIns="59648" rIns="119299" bIns="59648" rtlCol="0" anchor="ctr"/>
            <a:lstStyle/>
            <a:p>
              <a:pPr marL="0" marR="0" lvl="0" indent="0" algn="l" defTabSz="896042"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gradFill>
                    <a:gsLst>
                      <a:gs pos="0">
                        <a:srgbClr val="404040"/>
                      </a:gs>
                      <a:gs pos="100000">
                        <a:srgbClr val="404040"/>
                      </a:gs>
                    </a:gsLst>
                    <a:lin ang="5400000" scaled="0"/>
                  </a:gradFill>
                  <a:effectLst/>
                  <a:uLnTx/>
                  <a:uFillTx/>
                  <a:latin typeface="Segoe UI Light"/>
                  <a:ea typeface="+mn-ea"/>
                  <a:cs typeface="+mn-cs"/>
                </a:rPr>
                <a:t>Bing Spell Check</a:t>
              </a:r>
            </a:p>
          </p:txBody>
        </p:sp>
      </p:grpSp>
      <p:grpSp>
        <p:nvGrpSpPr>
          <p:cNvPr id="90" name="Group 89"/>
          <p:cNvGrpSpPr/>
          <p:nvPr/>
        </p:nvGrpSpPr>
        <p:grpSpPr>
          <a:xfrm>
            <a:off x="7467385" y="3657933"/>
            <a:ext cx="2215090" cy="639988"/>
            <a:chOff x="9701909" y="5021262"/>
            <a:chExt cx="2459932" cy="533400"/>
          </a:xfrm>
          <a:solidFill>
            <a:schemeClr val="bg1">
              <a:lumMod val="85000"/>
            </a:schemeClr>
          </a:solidFill>
        </p:grpSpPr>
        <p:sp>
          <p:nvSpPr>
            <p:cNvPr id="93" name="Flowchart: Process 8"/>
            <p:cNvSpPr/>
            <p:nvPr/>
          </p:nvSpPr>
          <p:spPr bwMode="auto">
            <a:xfrm>
              <a:off x="9701909" y="5021262"/>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6" tIns="89616" rIns="33610" bIns="33610" rtlCol="0" anchor="b" anchorCtr="0"/>
            <a:lstStyle/>
            <a:p>
              <a:pPr marL="0" marR="0" lvl="0" indent="0" algn="ctr" defTabSz="91368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92" name="Rectangle 91"/>
            <p:cNvSpPr/>
            <p:nvPr/>
          </p:nvSpPr>
          <p:spPr>
            <a:xfrm>
              <a:off x="9869331" y="5125889"/>
              <a:ext cx="2143840" cy="324146"/>
            </a:xfrm>
            <a:prstGeom prst="rect">
              <a:avLst/>
            </a:prstGeom>
            <a:grpFill/>
            <a:ln w="9525" cap="flat" cmpd="sng" algn="ctr">
              <a:noFill/>
              <a:prstDash val="solid"/>
            </a:ln>
            <a:effectLst/>
          </p:spPr>
          <p:txBody>
            <a:bodyPr lIns="119299" tIns="59648" rIns="119299" bIns="59648" rtlCol="0" anchor="ctr"/>
            <a:lstStyle/>
            <a:p>
              <a:pPr marL="0" marR="0" lvl="0" indent="0" algn="l" defTabSz="896042"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gradFill>
                    <a:gsLst>
                      <a:gs pos="0">
                        <a:srgbClr val="404040"/>
                      </a:gs>
                      <a:gs pos="100000">
                        <a:srgbClr val="404040"/>
                      </a:gs>
                    </a:gsLst>
                    <a:lin ang="5400000" scaled="0"/>
                  </a:gradFill>
                  <a:effectLst/>
                  <a:uLnTx/>
                  <a:uFillTx/>
                  <a:latin typeface="Segoe UI Light"/>
                  <a:ea typeface="+mn-ea"/>
                  <a:cs typeface="+mn-cs"/>
                </a:rPr>
                <a:t>Entity Linking</a:t>
              </a:r>
            </a:p>
          </p:txBody>
        </p:sp>
      </p:grpSp>
      <p:grpSp>
        <p:nvGrpSpPr>
          <p:cNvPr id="95" name="Group 94"/>
          <p:cNvGrpSpPr/>
          <p:nvPr/>
        </p:nvGrpSpPr>
        <p:grpSpPr>
          <a:xfrm>
            <a:off x="7459357" y="4385599"/>
            <a:ext cx="2223118" cy="639988"/>
            <a:chOff x="9701909" y="5630862"/>
            <a:chExt cx="2459932" cy="533400"/>
          </a:xfrm>
          <a:solidFill>
            <a:schemeClr val="bg1">
              <a:lumMod val="85000"/>
            </a:schemeClr>
          </a:solidFill>
        </p:grpSpPr>
        <p:sp>
          <p:nvSpPr>
            <p:cNvPr id="98" name="Flowchart: Process 8"/>
            <p:cNvSpPr/>
            <p:nvPr/>
          </p:nvSpPr>
          <p:spPr bwMode="auto">
            <a:xfrm>
              <a:off x="9701909" y="5630862"/>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6" tIns="89616" rIns="33610" bIns="33610" rtlCol="0" anchor="b" anchorCtr="0"/>
            <a:lstStyle/>
            <a:p>
              <a:pPr marL="0" marR="0" lvl="0" indent="0" algn="ctr" defTabSz="91368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97" name="Rectangle 96"/>
            <p:cNvSpPr/>
            <p:nvPr/>
          </p:nvSpPr>
          <p:spPr>
            <a:xfrm>
              <a:off x="9870712" y="5631889"/>
              <a:ext cx="2130568" cy="530950"/>
            </a:xfrm>
            <a:prstGeom prst="rect">
              <a:avLst/>
            </a:prstGeom>
            <a:grpFill/>
            <a:ln w="9525" cap="flat" cmpd="sng" algn="ctr">
              <a:noFill/>
              <a:prstDash val="solid"/>
            </a:ln>
            <a:effectLst/>
          </p:spPr>
          <p:txBody>
            <a:bodyPr lIns="119299" tIns="59648" rIns="119299" bIns="59648" rtlCol="0" anchor="ctr"/>
            <a:lstStyle/>
            <a:p>
              <a:pPr marL="0" marR="0" lvl="0" indent="0" algn="l" defTabSz="896042"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gradFill>
                    <a:gsLst>
                      <a:gs pos="0">
                        <a:srgbClr val="404040"/>
                      </a:gs>
                      <a:gs pos="100000">
                        <a:srgbClr val="404040"/>
                      </a:gs>
                    </a:gsLst>
                    <a:lin ang="5400000" scaled="0"/>
                  </a:gradFill>
                  <a:effectLst/>
                  <a:uLnTx/>
                  <a:uFillTx/>
                  <a:latin typeface="Segoe UI Light"/>
                  <a:ea typeface="+mn-ea"/>
                  <a:cs typeface="+mn-cs"/>
                </a:rPr>
                <a:t>Knowledge Exploration</a:t>
              </a:r>
            </a:p>
          </p:txBody>
        </p:sp>
      </p:grpSp>
      <p:grpSp>
        <p:nvGrpSpPr>
          <p:cNvPr id="100" name="Group 99"/>
          <p:cNvGrpSpPr/>
          <p:nvPr/>
        </p:nvGrpSpPr>
        <p:grpSpPr>
          <a:xfrm>
            <a:off x="7443470" y="2930267"/>
            <a:ext cx="2226198" cy="639985"/>
            <a:chOff x="9701907" y="3192460"/>
            <a:chExt cx="2459932" cy="533400"/>
          </a:xfrm>
          <a:solidFill>
            <a:schemeClr val="bg1">
              <a:lumMod val="85000"/>
            </a:schemeClr>
          </a:solidFill>
        </p:grpSpPr>
        <p:sp>
          <p:nvSpPr>
            <p:cNvPr id="103" name="Flowchart: Process 8"/>
            <p:cNvSpPr/>
            <p:nvPr/>
          </p:nvSpPr>
          <p:spPr bwMode="auto">
            <a:xfrm>
              <a:off x="9701907" y="3192460"/>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6" tIns="89616" rIns="33610" bIns="33610" rtlCol="0" anchor="b" anchorCtr="0"/>
            <a:lstStyle/>
            <a:p>
              <a:pPr marL="0" marR="0" lvl="0" indent="0" algn="ctr" defTabSz="91368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102" name="Rectangle 101"/>
            <p:cNvSpPr/>
            <p:nvPr/>
          </p:nvSpPr>
          <p:spPr>
            <a:xfrm>
              <a:off x="9857784" y="3268662"/>
              <a:ext cx="2143840" cy="388654"/>
            </a:xfrm>
            <a:prstGeom prst="rect">
              <a:avLst/>
            </a:prstGeom>
            <a:grpFill/>
            <a:ln w="9525" cap="flat" cmpd="sng" algn="ctr">
              <a:noFill/>
              <a:prstDash val="solid"/>
            </a:ln>
            <a:effectLst/>
          </p:spPr>
          <p:txBody>
            <a:bodyPr lIns="119299" tIns="59648" rIns="119299" bIns="59648" rtlCol="0" anchor="ctr"/>
            <a:lstStyle/>
            <a:p>
              <a:pPr marL="0" marR="0" lvl="0" indent="0" algn="l" defTabSz="896042"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gradFill>
                    <a:gsLst>
                      <a:gs pos="0">
                        <a:srgbClr val="404040"/>
                      </a:gs>
                      <a:gs pos="100000">
                        <a:srgbClr val="404040"/>
                      </a:gs>
                    </a:gsLst>
                    <a:lin ang="5400000" scaled="0"/>
                  </a:gradFill>
                  <a:effectLst/>
                  <a:uLnTx/>
                  <a:uFillTx/>
                  <a:latin typeface="Segoe UI Light"/>
                  <a:ea typeface="+mn-ea"/>
                  <a:cs typeface="+mn-cs"/>
                </a:rPr>
                <a:t>Academic Knowledge </a:t>
              </a:r>
            </a:p>
          </p:txBody>
        </p:sp>
      </p:grpSp>
      <p:grpSp>
        <p:nvGrpSpPr>
          <p:cNvPr id="105" name="Group 104"/>
          <p:cNvGrpSpPr/>
          <p:nvPr/>
        </p:nvGrpSpPr>
        <p:grpSpPr>
          <a:xfrm>
            <a:off x="9796039" y="3657933"/>
            <a:ext cx="2219546" cy="639988"/>
            <a:chOff x="9701909" y="5021262"/>
            <a:chExt cx="2459932" cy="533400"/>
          </a:xfrm>
          <a:solidFill>
            <a:schemeClr val="bg1">
              <a:lumMod val="85000"/>
            </a:schemeClr>
          </a:solidFill>
        </p:grpSpPr>
        <p:sp>
          <p:nvSpPr>
            <p:cNvPr id="108" name="Flowchart: Process 8"/>
            <p:cNvSpPr/>
            <p:nvPr/>
          </p:nvSpPr>
          <p:spPr bwMode="auto">
            <a:xfrm>
              <a:off x="9701909" y="5021262"/>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6" tIns="89616" rIns="33610" bIns="33610" rtlCol="0" anchor="b" anchorCtr="0"/>
            <a:lstStyle/>
            <a:p>
              <a:pPr marL="0" marR="0" lvl="0" indent="0" algn="ctr" defTabSz="91368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tx1"/>
                </a:solidFill>
                <a:effectLst/>
                <a:uLnTx/>
                <a:uFillTx/>
                <a:latin typeface="Segoe UI Light"/>
                <a:ea typeface="Segoe UI" pitchFamily="34" charset="0"/>
                <a:cs typeface="Segoe UI" pitchFamily="34" charset="0"/>
              </a:endParaRPr>
            </a:p>
          </p:txBody>
        </p:sp>
        <p:sp>
          <p:nvSpPr>
            <p:cNvPr id="107" name="Rectangle 106"/>
            <p:cNvSpPr/>
            <p:nvPr/>
          </p:nvSpPr>
          <p:spPr>
            <a:xfrm>
              <a:off x="9815712" y="5125889"/>
              <a:ext cx="2289449" cy="324146"/>
            </a:xfrm>
            <a:prstGeom prst="rect">
              <a:avLst/>
            </a:prstGeom>
            <a:grpFill/>
            <a:ln w="9525" cap="flat" cmpd="sng" algn="ctr">
              <a:noFill/>
              <a:prstDash val="solid"/>
            </a:ln>
            <a:effectLst/>
          </p:spPr>
          <p:txBody>
            <a:bodyPr lIns="119299" tIns="59648" rIns="119299" bIns="59648" rtlCol="0" anchor="ctr"/>
            <a:lstStyle/>
            <a:p>
              <a:pPr marL="0" marR="0" lvl="0" indent="0" algn="l" defTabSz="896042"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effectLst/>
                  <a:uLnTx/>
                  <a:uFillTx/>
                  <a:latin typeface="Segoe UI Light"/>
                  <a:ea typeface="+mn-ea"/>
                  <a:cs typeface="+mn-cs"/>
                </a:rPr>
                <a:t>Bing </a:t>
              </a:r>
            </a:p>
            <a:p>
              <a:pPr marL="0" marR="0" lvl="0" indent="0" algn="l" defTabSz="896042"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effectLst/>
                  <a:uLnTx/>
                  <a:uFillTx/>
                  <a:latin typeface="Segoe UI Light"/>
                  <a:ea typeface="+mn-ea"/>
                  <a:cs typeface="+mn-cs"/>
                </a:rPr>
                <a:t>Image Search</a:t>
              </a:r>
            </a:p>
          </p:txBody>
        </p:sp>
      </p:grpSp>
      <p:grpSp>
        <p:nvGrpSpPr>
          <p:cNvPr id="110" name="Group 109"/>
          <p:cNvGrpSpPr/>
          <p:nvPr/>
        </p:nvGrpSpPr>
        <p:grpSpPr>
          <a:xfrm>
            <a:off x="9807089" y="4385599"/>
            <a:ext cx="2214059" cy="639988"/>
            <a:chOff x="9701909" y="5630862"/>
            <a:chExt cx="2459932" cy="533400"/>
          </a:xfrm>
          <a:solidFill>
            <a:schemeClr val="bg1">
              <a:lumMod val="85000"/>
            </a:schemeClr>
          </a:solidFill>
        </p:grpSpPr>
        <p:sp>
          <p:nvSpPr>
            <p:cNvPr id="113" name="Flowchart: Process 8"/>
            <p:cNvSpPr/>
            <p:nvPr/>
          </p:nvSpPr>
          <p:spPr bwMode="auto">
            <a:xfrm>
              <a:off x="9701909" y="5630862"/>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6" tIns="89616" rIns="33610" bIns="33610" rtlCol="0" anchor="b" anchorCtr="0"/>
            <a:lstStyle/>
            <a:p>
              <a:pPr marL="0" marR="0" lvl="0" indent="0" algn="ctr" defTabSz="91368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tx1"/>
                </a:solidFill>
                <a:effectLst/>
                <a:uLnTx/>
                <a:uFillTx/>
                <a:latin typeface="Segoe UI Light"/>
                <a:ea typeface="Segoe UI" pitchFamily="34" charset="0"/>
                <a:cs typeface="Segoe UI" pitchFamily="34" charset="0"/>
              </a:endParaRPr>
            </a:p>
          </p:txBody>
        </p:sp>
        <p:sp>
          <p:nvSpPr>
            <p:cNvPr id="112" name="Rectangle 111"/>
            <p:cNvSpPr/>
            <p:nvPr/>
          </p:nvSpPr>
          <p:spPr>
            <a:xfrm>
              <a:off x="9871713" y="5631889"/>
              <a:ext cx="2233474" cy="530950"/>
            </a:xfrm>
            <a:prstGeom prst="rect">
              <a:avLst/>
            </a:prstGeom>
            <a:grpFill/>
            <a:ln w="9525" cap="flat" cmpd="sng" algn="ctr">
              <a:noFill/>
              <a:prstDash val="solid"/>
            </a:ln>
            <a:effectLst/>
          </p:spPr>
          <p:txBody>
            <a:bodyPr lIns="119299" tIns="59648" rIns="119299" bIns="59648" rtlCol="0" anchor="ctr"/>
            <a:lstStyle/>
            <a:p>
              <a:pPr marL="0" marR="0" lvl="0" indent="0" algn="l" defTabSz="896042"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effectLst/>
                  <a:uLnTx/>
                  <a:uFillTx/>
                  <a:latin typeface="Segoe UI Light"/>
                  <a:ea typeface="+mn-ea"/>
                  <a:cs typeface="+mn-cs"/>
                </a:rPr>
                <a:t>Bing </a:t>
              </a:r>
            </a:p>
            <a:p>
              <a:pPr marL="0" marR="0" lvl="0" indent="0" algn="l" defTabSz="896042"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effectLst/>
                  <a:uLnTx/>
                  <a:uFillTx/>
                  <a:latin typeface="Segoe UI Light"/>
                  <a:ea typeface="+mn-ea"/>
                  <a:cs typeface="+mn-cs"/>
                </a:rPr>
                <a:t>Video Search</a:t>
              </a:r>
            </a:p>
          </p:txBody>
        </p:sp>
      </p:grpSp>
      <p:grpSp>
        <p:nvGrpSpPr>
          <p:cNvPr id="115" name="Group 114"/>
          <p:cNvGrpSpPr/>
          <p:nvPr/>
        </p:nvGrpSpPr>
        <p:grpSpPr>
          <a:xfrm>
            <a:off x="9796039" y="2930267"/>
            <a:ext cx="2222631" cy="639985"/>
            <a:chOff x="9701907" y="3192460"/>
            <a:chExt cx="2459932" cy="533400"/>
          </a:xfrm>
          <a:solidFill>
            <a:schemeClr val="bg1">
              <a:lumMod val="85000"/>
            </a:schemeClr>
          </a:solidFill>
        </p:grpSpPr>
        <p:sp>
          <p:nvSpPr>
            <p:cNvPr id="118" name="Flowchart: Process 8"/>
            <p:cNvSpPr/>
            <p:nvPr/>
          </p:nvSpPr>
          <p:spPr bwMode="auto">
            <a:xfrm>
              <a:off x="9701907" y="3192460"/>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6" tIns="89616" rIns="33610" bIns="33610" rtlCol="0" anchor="b" anchorCtr="0"/>
            <a:lstStyle/>
            <a:p>
              <a:pPr marL="0" marR="0" lvl="0" indent="0" algn="ctr" defTabSz="91368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tx1"/>
                </a:solidFill>
                <a:effectLst/>
                <a:uLnTx/>
                <a:uFillTx/>
                <a:latin typeface="Segoe UI Light"/>
                <a:ea typeface="Segoe UI" pitchFamily="34" charset="0"/>
                <a:cs typeface="Segoe UI" pitchFamily="34" charset="0"/>
              </a:endParaRPr>
            </a:p>
          </p:txBody>
        </p:sp>
        <p:sp>
          <p:nvSpPr>
            <p:cNvPr id="117" name="Rectangle 116"/>
            <p:cNvSpPr/>
            <p:nvPr/>
          </p:nvSpPr>
          <p:spPr>
            <a:xfrm>
              <a:off x="9812188" y="3268663"/>
              <a:ext cx="2289447" cy="388654"/>
            </a:xfrm>
            <a:prstGeom prst="rect">
              <a:avLst/>
            </a:prstGeom>
            <a:grpFill/>
            <a:ln w="9525" cap="flat" cmpd="sng" algn="ctr">
              <a:noFill/>
              <a:prstDash val="solid"/>
            </a:ln>
            <a:effectLst/>
          </p:spPr>
          <p:txBody>
            <a:bodyPr lIns="119299" tIns="59648" rIns="119299" bIns="59648" rtlCol="0" anchor="ctr"/>
            <a:lstStyle/>
            <a:p>
              <a:pPr marL="0" marR="0" lvl="0" indent="0" algn="l" defTabSz="896042"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effectLst/>
                  <a:uLnTx/>
                  <a:uFillTx/>
                  <a:latin typeface="Segoe UI Light"/>
                  <a:ea typeface="+mn-ea"/>
                  <a:cs typeface="+mn-cs"/>
                </a:rPr>
                <a:t>Bing </a:t>
              </a:r>
            </a:p>
            <a:p>
              <a:pPr marL="0" marR="0" lvl="0" indent="0" algn="l" defTabSz="896042"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effectLst/>
                  <a:uLnTx/>
                  <a:uFillTx/>
                  <a:latin typeface="Segoe UI Light"/>
                  <a:ea typeface="+mn-ea"/>
                  <a:cs typeface="+mn-cs"/>
                </a:rPr>
                <a:t>Web Search</a:t>
              </a:r>
            </a:p>
          </p:txBody>
        </p:sp>
      </p:grpSp>
      <p:grpSp>
        <p:nvGrpSpPr>
          <p:cNvPr id="120" name="Group 119"/>
          <p:cNvGrpSpPr/>
          <p:nvPr/>
        </p:nvGrpSpPr>
        <p:grpSpPr>
          <a:xfrm>
            <a:off x="5079851" y="5839223"/>
            <a:ext cx="2215170" cy="639988"/>
            <a:chOff x="9701909" y="5021262"/>
            <a:chExt cx="2459932" cy="533400"/>
          </a:xfrm>
          <a:solidFill>
            <a:schemeClr val="bg1">
              <a:lumMod val="85000"/>
            </a:schemeClr>
          </a:solidFill>
        </p:grpSpPr>
        <p:sp>
          <p:nvSpPr>
            <p:cNvPr id="123" name="Flowchart: Process 8"/>
            <p:cNvSpPr/>
            <p:nvPr/>
          </p:nvSpPr>
          <p:spPr bwMode="auto">
            <a:xfrm>
              <a:off x="9701909" y="5021262"/>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6" tIns="89616" rIns="33610" bIns="33610" rtlCol="0" anchor="b" anchorCtr="0"/>
            <a:lstStyle/>
            <a:p>
              <a:pPr marL="0" marR="0" lvl="0" indent="0" algn="ctr" defTabSz="91368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122" name="Rectangle 121"/>
            <p:cNvSpPr/>
            <p:nvPr/>
          </p:nvSpPr>
          <p:spPr>
            <a:xfrm>
              <a:off x="9797893" y="5125889"/>
              <a:ext cx="2315047" cy="324146"/>
            </a:xfrm>
            <a:prstGeom prst="rect">
              <a:avLst/>
            </a:prstGeom>
            <a:grpFill/>
            <a:ln w="9525" cap="flat" cmpd="sng" algn="ctr">
              <a:noFill/>
              <a:prstDash val="solid"/>
            </a:ln>
            <a:effectLst/>
          </p:spPr>
          <p:txBody>
            <a:bodyPr lIns="119299" tIns="59648" rIns="119299" bIns="59648" rtlCol="0" anchor="ctr"/>
            <a:lstStyle/>
            <a:p>
              <a:pPr marL="0" marR="0" lvl="0" indent="0" algn="l" defTabSz="896042"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gradFill>
                    <a:gsLst>
                      <a:gs pos="0">
                        <a:srgbClr val="404040"/>
                      </a:gs>
                      <a:gs pos="100000">
                        <a:srgbClr val="404040"/>
                      </a:gs>
                    </a:gsLst>
                    <a:lin ang="5400000" scaled="0"/>
                  </a:gradFill>
                  <a:effectLst/>
                  <a:uLnTx/>
                  <a:uFillTx/>
                  <a:latin typeface="Segoe UI Light"/>
                  <a:ea typeface="+mn-ea"/>
                  <a:cs typeface="+mn-cs"/>
                </a:rPr>
                <a:t>WebLM</a:t>
              </a:r>
            </a:p>
          </p:txBody>
        </p:sp>
      </p:grpSp>
      <p:grpSp>
        <p:nvGrpSpPr>
          <p:cNvPr id="125" name="Group 124"/>
          <p:cNvGrpSpPr/>
          <p:nvPr/>
        </p:nvGrpSpPr>
        <p:grpSpPr>
          <a:xfrm>
            <a:off x="5078310" y="5113265"/>
            <a:ext cx="2218249" cy="639985"/>
            <a:chOff x="9701907" y="3192460"/>
            <a:chExt cx="2459932" cy="533400"/>
          </a:xfrm>
          <a:solidFill>
            <a:schemeClr val="bg1">
              <a:lumMod val="85000"/>
            </a:schemeClr>
          </a:solidFill>
        </p:grpSpPr>
        <p:sp>
          <p:nvSpPr>
            <p:cNvPr id="128" name="Flowchart: Process 8"/>
            <p:cNvSpPr/>
            <p:nvPr/>
          </p:nvSpPr>
          <p:spPr bwMode="auto">
            <a:xfrm>
              <a:off x="9701907" y="3192460"/>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6" tIns="89616" rIns="33610" bIns="33610" rtlCol="0" anchor="b" anchorCtr="0"/>
            <a:lstStyle/>
            <a:p>
              <a:pPr marL="0" marR="0" lvl="0" indent="0" algn="ctr" defTabSz="91368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127" name="Rectangle 126"/>
            <p:cNvSpPr/>
            <p:nvPr/>
          </p:nvSpPr>
          <p:spPr>
            <a:xfrm>
              <a:off x="9794370" y="3268662"/>
              <a:ext cx="2315046" cy="388654"/>
            </a:xfrm>
            <a:prstGeom prst="rect">
              <a:avLst/>
            </a:prstGeom>
            <a:grpFill/>
            <a:ln w="9525" cap="flat" cmpd="sng" algn="ctr">
              <a:noFill/>
              <a:prstDash val="solid"/>
            </a:ln>
            <a:effectLst/>
          </p:spPr>
          <p:txBody>
            <a:bodyPr lIns="119299" tIns="59648" rIns="119299" bIns="59648" rtlCol="0" anchor="ctr"/>
            <a:lstStyle/>
            <a:p>
              <a:pPr marL="0" marR="0" lvl="0" indent="0" algn="l" defTabSz="896042"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gradFill>
                    <a:gsLst>
                      <a:gs pos="0">
                        <a:srgbClr val="404040"/>
                      </a:gs>
                      <a:gs pos="100000">
                        <a:srgbClr val="404040"/>
                      </a:gs>
                    </a:gsLst>
                    <a:lin ang="5400000" scaled="0"/>
                  </a:gradFill>
                  <a:effectLst/>
                  <a:uLnTx/>
                  <a:uFillTx/>
                  <a:latin typeface="Segoe UI Light"/>
                  <a:ea typeface="+mn-ea"/>
                  <a:cs typeface="+mn-cs"/>
                </a:rPr>
                <a:t>Text Analytics</a:t>
              </a:r>
            </a:p>
          </p:txBody>
        </p:sp>
      </p:grpSp>
      <p:sp>
        <p:nvSpPr>
          <p:cNvPr id="132" name="Rectangle 131"/>
          <p:cNvSpPr/>
          <p:nvPr/>
        </p:nvSpPr>
        <p:spPr>
          <a:xfrm>
            <a:off x="7465103" y="5113265"/>
            <a:ext cx="2204565" cy="637048"/>
          </a:xfrm>
          <a:prstGeom prst="rect">
            <a:avLst/>
          </a:prstGeom>
          <a:solidFill>
            <a:schemeClr val="bg1">
              <a:lumMod val="85000"/>
            </a:schemeClr>
          </a:solidFill>
          <a:ln w="9525" cap="flat" cmpd="sng" algn="ctr">
            <a:noFill/>
            <a:prstDash val="solid"/>
          </a:ln>
          <a:effectLst/>
        </p:spPr>
        <p:txBody>
          <a:bodyPr lIns="119299" tIns="59648" rIns="119299" bIns="59648" rtlCol="0" anchor="ctr"/>
          <a:lstStyle/>
          <a:p>
            <a:pPr marL="0" marR="0" lvl="0" indent="0" algn="l" defTabSz="896042"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gradFill>
                  <a:gsLst>
                    <a:gs pos="0">
                      <a:srgbClr val="404040"/>
                    </a:gs>
                    <a:gs pos="100000">
                      <a:srgbClr val="404040"/>
                    </a:gs>
                  </a:gsLst>
                  <a:lin ang="5400000" scaled="0"/>
                </a:gradFill>
                <a:effectLst/>
                <a:uLnTx/>
                <a:uFillTx/>
                <a:latin typeface="Segoe UI Light"/>
                <a:ea typeface="+mn-ea"/>
                <a:cs typeface="+mn-cs"/>
              </a:rPr>
              <a:t>  Recommendations</a:t>
            </a:r>
          </a:p>
        </p:txBody>
      </p:sp>
      <p:grpSp>
        <p:nvGrpSpPr>
          <p:cNvPr id="135" name="Group 134"/>
          <p:cNvGrpSpPr/>
          <p:nvPr/>
        </p:nvGrpSpPr>
        <p:grpSpPr>
          <a:xfrm>
            <a:off x="9832718" y="5839223"/>
            <a:ext cx="2210974" cy="639988"/>
            <a:chOff x="9701909" y="5021262"/>
            <a:chExt cx="2459932" cy="533400"/>
          </a:xfrm>
          <a:solidFill>
            <a:schemeClr val="bg1">
              <a:lumMod val="85000"/>
            </a:schemeClr>
          </a:solidFill>
        </p:grpSpPr>
        <p:sp>
          <p:nvSpPr>
            <p:cNvPr id="138" name="Flowchart: Process 8"/>
            <p:cNvSpPr/>
            <p:nvPr/>
          </p:nvSpPr>
          <p:spPr bwMode="auto">
            <a:xfrm>
              <a:off x="9701909" y="5021262"/>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6" tIns="89616" rIns="33610" bIns="33610" rtlCol="0" anchor="b" anchorCtr="0"/>
            <a:lstStyle/>
            <a:p>
              <a:pPr marL="0" marR="0" lvl="0" indent="0" algn="ctr" defTabSz="91368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137" name="Rectangle 136"/>
            <p:cNvSpPr/>
            <p:nvPr/>
          </p:nvSpPr>
          <p:spPr>
            <a:xfrm>
              <a:off x="9863993" y="5125889"/>
              <a:ext cx="2149178" cy="324146"/>
            </a:xfrm>
            <a:prstGeom prst="rect">
              <a:avLst/>
            </a:prstGeom>
            <a:grpFill/>
            <a:ln w="9525" cap="flat" cmpd="sng" algn="ctr">
              <a:noFill/>
              <a:prstDash val="solid"/>
            </a:ln>
            <a:effectLst/>
          </p:spPr>
          <p:txBody>
            <a:bodyPr lIns="119299" tIns="59648" rIns="119299" bIns="59648" rtlCol="0" anchor="ctr"/>
            <a:lstStyle/>
            <a:p>
              <a:pPr marL="0" marR="0" lvl="0" indent="0" algn="l" defTabSz="896042"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gradFill>
                    <a:gsLst>
                      <a:gs pos="0">
                        <a:srgbClr val="404040"/>
                      </a:gs>
                      <a:gs pos="100000">
                        <a:srgbClr val="404040"/>
                      </a:gs>
                    </a:gsLst>
                    <a:lin ang="5400000" scaled="0"/>
                  </a:gradFill>
                  <a:effectLst/>
                  <a:uLnTx/>
                  <a:uFillTx/>
                  <a:latin typeface="Segoe UI Light"/>
                  <a:ea typeface="+mn-ea"/>
                  <a:cs typeface="+mn-cs"/>
                </a:rPr>
                <a:t>Bing </a:t>
              </a:r>
            </a:p>
            <a:p>
              <a:pPr marL="0" marR="0" lvl="0" indent="0" algn="l" defTabSz="896042"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gradFill>
                    <a:gsLst>
                      <a:gs pos="0">
                        <a:srgbClr val="404040"/>
                      </a:gs>
                      <a:gs pos="100000">
                        <a:srgbClr val="404040"/>
                      </a:gs>
                    </a:gsLst>
                    <a:lin ang="5400000" scaled="0"/>
                  </a:gradFill>
                  <a:effectLst/>
                  <a:uLnTx/>
                  <a:uFillTx/>
                  <a:latin typeface="Segoe UI Light"/>
                  <a:ea typeface="+mn-ea"/>
                  <a:cs typeface="+mn-cs"/>
                </a:rPr>
                <a:t>Autosuggest</a:t>
              </a:r>
            </a:p>
          </p:txBody>
        </p:sp>
      </p:grpSp>
      <p:grpSp>
        <p:nvGrpSpPr>
          <p:cNvPr id="140" name="Group 139"/>
          <p:cNvGrpSpPr/>
          <p:nvPr/>
        </p:nvGrpSpPr>
        <p:grpSpPr>
          <a:xfrm>
            <a:off x="9823245" y="5113265"/>
            <a:ext cx="2214059" cy="639985"/>
            <a:chOff x="9701907" y="3192460"/>
            <a:chExt cx="2459932" cy="533400"/>
          </a:xfrm>
          <a:solidFill>
            <a:schemeClr val="bg1">
              <a:lumMod val="85000"/>
            </a:schemeClr>
          </a:solidFill>
        </p:grpSpPr>
        <p:sp>
          <p:nvSpPr>
            <p:cNvPr id="143" name="Flowchart: Process 8"/>
            <p:cNvSpPr/>
            <p:nvPr/>
          </p:nvSpPr>
          <p:spPr bwMode="auto">
            <a:xfrm>
              <a:off x="9701907" y="3192460"/>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6" tIns="89616" rIns="33610" bIns="33610" rtlCol="0" anchor="b" anchorCtr="0"/>
            <a:lstStyle/>
            <a:p>
              <a:pPr marL="0" marR="0" lvl="0" indent="0" algn="ctr" defTabSz="91368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tx1"/>
                </a:solidFill>
                <a:effectLst/>
                <a:uLnTx/>
                <a:uFillTx/>
                <a:latin typeface="Segoe UI Light"/>
                <a:ea typeface="Segoe UI" pitchFamily="34" charset="0"/>
                <a:cs typeface="Segoe UI" pitchFamily="34" charset="0"/>
              </a:endParaRPr>
            </a:p>
          </p:txBody>
        </p:sp>
        <p:sp>
          <p:nvSpPr>
            <p:cNvPr id="142" name="Rectangle 141"/>
            <p:cNvSpPr/>
            <p:nvPr/>
          </p:nvSpPr>
          <p:spPr>
            <a:xfrm>
              <a:off x="9860469" y="3268662"/>
              <a:ext cx="2234825" cy="388654"/>
            </a:xfrm>
            <a:prstGeom prst="rect">
              <a:avLst/>
            </a:prstGeom>
            <a:grpFill/>
            <a:ln w="9525" cap="flat" cmpd="sng" algn="ctr">
              <a:noFill/>
              <a:prstDash val="solid"/>
            </a:ln>
            <a:effectLst/>
          </p:spPr>
          <p:txBody>
            <a:bodyPr lIns="119299" tIns="59648" rIns="119299" bIns="59648" rtlCol="0" anchor="ctr"/>
            <a:lstStyle/>
            <a:p>
              <a:pPr marL="0" marR="0" lvl="0" indent="0" algn="l" defTabSz="896042"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effectLst/>
                  <a:uLnTx/>
                  <a:uFillTx/>
                  <a:latin typeface="Segoe UI Light"/>
                  <a:ea typeface="+mn-ea"/>
                  <a:cs typeface="+mn-cs"/>
                </a:rPr>
                <a:t>Bing </a:t>
              </a:r>
            </a:p>
            <a:p>
              <a:pPr marL="0" marR="0" lvl="0" indent="0" algn="l" defTabSz="896042"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effectLst/>
                  <a:uLnTx/>
                  <a:uFillTx/>
                  <a:latin typeface="Segoe UI Light"/>
                  <a:ea typeface="+mn-ea"/>
                  <a:cs typeface="+mn-cs"/>
                </a:rPr>
                <a:t>News Search</a:t>
              </a:r>
            </a:p>
          </p:txBody>
        </p:sp>
      </p:grpSp>
      <p:grpSp>
        <p:nvGrpSpPr>
          <p:cNvPr id="104" name="Group 103"/>
          <p:cNvGrpSpPr/>
          <p:nvPr/>
        </p:nvGrpSpPr>
        <p:grpSpPr>
          <a:xfrm>
            <a:off x="2740610" y="5113265"/>
            <a:ext cx="2229241" cy="629544"/>
            <a:chOff x="9701909" y="5021262"/>
            <a:chExt cx="2459932" cy="533400"/>
          </a:xfrm>
          <a:solidFill>
            <a:schemeClr val="bg1">
              <a:lumMod val="85000"/>
            </a:schemeClr>
          </a:solidFill>
        </p:grpSpPr>
        <p:sp>
          <p:nvSpPr>
            <p:cNvPr id="106" name="Flowchart: Process 8"/>
            <p:cNvSpPr/>
            <p:nvPr/>
          </p:nvSpPr>
          <p:spPr bwMode="auto">
            <a:xfrm>
              <a:off x="9701909" y="5021262"/>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6" tIns="89616" rIns="33610" bIns="33610" rtlCol="0" anchor="b" anchorCtr="0"/>
            <a:lstStyle/>
            <a:p>
              <a:pPr marL="0" marR="0" lvl="0" indent="0" algn="ctr" defTabSz="91368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tx1"/>
                </a:solidFill>
                <a:effectLst/>
                <a:uLnTx/>
                <a:uFillTx/>
                <a:latin typeface="Segoe UI Light"/>
                <a:ea typeface="Segoe UI" pitchFamily="34" charset="0"/>
                <a:cs typeface="Segoe UI" pitchFamily="34" charset="0"/>
              </a:endParaRPr>
            </a:p>
          </p:txBody>
        </p:sp>
        <p:sp>
          <p:nvSpPr>
            <p:cNvPr id="109" name="Rectangle 108"/>
            <p:cNvSpPr/>
            <p:nvPr/>
          </p:nvSpPr>
          <p:spPr>
            <a:xfrm>
              <a:off x="9797893" y="5125889"/>
              <a:ext cx="2315047" cy="324146"/>
            </a:xfrm>
            <a:prstGeom prst="rect">
              <a:avLst/>
            </a:prstGeom>
            <a:grpFill/>
            <a:ln w="9525" cap="flat" cmpd="sng" algn="ctr">
              <a:noFill/>
              <a:prstDash val="solid"/>
            </a:ln>
            <a:effectLst/>
          </p:spPr>
          <p:txBody>
            <a:bodyPr lIns="119299" tIns="59648" rIns="119299" bIns="59648" rtlCol="0" anchor="ctr"/>
            <a:lstStyle/>
            <a:p>
              <a:pPr marL="0" marR="0" lvl="0" indent="0" algn="l" defTabSz="896042"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effectLst/>
                  <a:uLnTx/>
                  <a:uFillTx/>
                  <a:latin typeface="Segoe UI Light"/>
                  <a:ea typeface="+mn-ea"/>
                  <a:cs typeface="+mn-cs"/>
                </a:rPr>
                <a:t>Translator</a:t>
              </a:r>
            </a:p>
          </p:txBody>
        </p:sp>
      </p:grpSp>
      <p:sp>
        <p:nvSpPr>
          <p:cNvPr id="101" name="Freeform 22"/>
          <p:cNvSpPr>
            <a:spLocks noChangeAspect="1"/>
          </p:cNvSpPr>
          <p:nvPr/>
        </p:nvSpPr>
        <p:spPr bwMode="auto">
          <a:xfrm>
            <a:off x="550897" y="2408221"/>
            <a:ext cx="365760" cy="242032"/>
          </a:xfrm>
          <a:custGeom>
            <a:avLst/>
            <a:gdLst>
              <a:gd name="T0" fmla="*/ 4942 w 7181"/>
              <a:gd name="T1" fmla="*/ 414 h 4752"/>
              <a:gd name="T2" fmla="*/ 3024 w 7181"/>
              <a:gd name="T3" fmla="*/ 152 h 4752"/>
              <a:gd name="T4" fmla="*/ 0 w 7181"/>
              <a:gd name="T5" fmla="*/ 2353 h 4752"/>
              <a:gd name="T6" fmla="*/ 2201 w 7181"/>
              <a:gd name="T7" fmla="*/ 4282 h 4752"/>
              <a:gd name="T8" fmla="*/ 4848 w 7181"/>
              <a:gd name="T9" fmla="*/ 4351 h 4752"/>
              <a:gd name="T10" fmla="*/ 7102 w 7181"/>
              <a:gd name="T11" fmla="*/ 2474 h 4752"/>
              <a:gd name="T12" fmla="*/ 7181 w 7181"/>
              <a:gd name="T13" fmla="*/ 2350 h 4752"/>
              <a:gd name="T14" fmla="*/ 4942 w 7181"/>
              <a:gd name="T15" fmla="*/ 414 h 47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81" h="4752">
                <a:moveTo>
                  <a:pt x="4942" y="414"/>
                </a:moveTo>
                <a:cubicBezTo>
                  <a:pt x="4333" y="124"/>
                  <a:pt x="3691" y="0"/>
                  <a:pt x="3024" y="152"/>
                </a:cubicBezTo>
                <a:cubicBezTo>
                  <a:pt x="1710" y="456"/>
                  <a:pt x="812" y="1327"/>
                  <a:pt x="0" y="2353"/>
                </a:cubicBezTo>
                <a:cubicBezTo>
                  <a:pt x="608" y="3169"/>
                  <a:pt x="1306" y="3839"/>
                  <a:pt x="2201" y="4282"/>
                </a:cubicBezTo>
                <a:cubicBezTo>
                  <a:pt x="3069" y="4710"/>
                  <a:pt x="3957" y="4752"/>
                  <a:pt x="4848" y="4351"/>
                </a:cubicBezTo>
                <a:cubicBezTo>
                  <a:pt x="5771" y="3932"/>
                  <a:pt x="6490" y="3269"/>
                  <a:pt x="7102" y="2474"/>
                </a:cubicBezTo>
                <a:cubicBezTo>
                  <a:pt x="7129" y="2436"/>
                  <a:pt x="7154" y="2395"/>
                  <a:pt x="7181" y="2350"/>
                </a:cubicBezTo>
                <a:cubicBezTo>
                  <a:pt x="6570" y="1534"/>
                  <a:pt x="5861" y="853"/>
                  <a:pt x="4942" y="4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11" name="Freeform 18"/>
          <p:cNvSpPr>
            <a:spLocks noChangeAspect="1"/>
          </p:cNvSpPr>
          <p:nvPr/>
        </p:nvSpPr>
        <p:spPr bwMode="auto">
          <a:xfrm>
            <a:off x="2841120" y="2369831"/>
            <a:ext cx="363944" cy="318812"/>
          </a:xfrm>
          <a:custGeom>
            <a:avLst/>
            <a:gdLst>
              <a:gd name="T0" fmla="*/ 115 w 6349"/>
              <a:gd name="T1" fmla="*/ 1548 h 5575"/>
              <a:gd name="T2" fmla="*/ 1324 w 6349"/>
              <a:gd name="T3" fmla="*/ 225 h 5575"/>
              <a:gd name="T4" fmla="*/ 5039 w 6349"/>
              <a:gd name="T5" fmla="*/ 228 h 5575"/>
              <a:gd name="T6" fmla="*/ 6221 w 6349"/>
              <a:gd name="T7" fmla="*/ 1445 h 5575"/>
              <a:gd name="T8" fmla="*/ 6235 w 6349"/>
              <a:gd name="T9" fmla="*/ 3263 h 5575"/>
              <a:gd name="T10" fmla="*/ 4974 w 6349"/>
              <a:gd name="T11" fmla="*/ 4531 h 5575"/>
              <a:gd name="T12" fmla="*/ 3498 w 6349"/>
              <a:gd name="T13" fmla="*/ 4683 h 5575"/>
              <a:gd name="T14" fmla="*/ 3298 w 6349"/>
              <a:gd name="T15" fmla="*/ 4745 h 5575"/>
              <a:gd name="T16" fmla="*/ 2475 w 6349"/>
              <a:gd name="T17" fmla="*/ 5284 h 5575"/>
              <a:gd name="T18" fmla="*/ 1414 w 6349"/>
              <a:gd name="T19" fmla="*/ 5561 h 5575"/>
              <a:gd name="T20" fmla="*/ 1936 w 6349"/>
              <a:gd name="T21" fmla="*/ 4628 h 5575"/>
              <a:gd name="T22" fmla="*/ 1490 w 6349"/>
              <a:gd name="T23" fmla="*/ 4559 h 5575"/>
              <a:gd name="T24" fmla="*/ 118 w 6349"/>
              <a:gd name="T25" fmla="*/ 3270 h 5575"/>
              <a:gd name="T26" fmla="*/ 115 w 6349"/>
              <a:gd name="T27" fmla="*/ 1548 h 5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49" h="5575">
                <a:moveTo>
                  <a:pt x="115" y="1548"/>
                </a:moveTo>
                <a:cubicBezTo>
                  <a:pt x="211" y="957"/>
                  <a:pt x="595" y="353"/>
                  <a:pt x="1324" y="225"/>
                </a:cubicBezTo>
                <a:cubicBezTo>
                  <a:pt x="2565" y="10"/>
                  <a:pt x="3802" y="0"/>
                  <a:pt x="5039" y="228"/>
                </a:cubicBezTo>
                <a:cubicBezTo>
                  <a:pt x="5713" y="353"/>
                  <a:pt x="6086" y="792"/>
                  <a:pt x="6221" y="1445"/>
                </a:cubicBezTo>
                <a:cubicBezTo>
                  <a:pt x="6349" y="2050"/>
                  <a:pt x="6339" y="2658"/>
                  <a:pt x="6235" y="3263"/>
                </a:cubicBezTo>
                <a:cubicBezTo>
                  <a:pt x="6135" y="3847"/>
                  <a:pt x="5724" y="4438"/>
                  <a:pt x="4974" y="4531"/>
                </a:cubicBezTo>
                <a:cubicBezTo>
                  <a:pt x="4483" y="4590"/>
                  <a:pt x="3989" y="4631"/>
                  <a:pt x="3498" y="4683"/>
                </a:cubicBezTo>
                <a:cubicBezTo>
                  <a:pt x="3429" y="4690"/>
                  <a:pt x="3356" y="4707"/>
                  <a:pt x="3298" y="4745"/>
                </a:cubicBezTo>
                <a:cubicBezTo>
                  <a:pt x="3021" y="4921"/>
                  <a:pt x="2869" y="5125"/>
                  <a:pt x="2475" y="5284"/>
                </a:cubicBezTo>
                <a:cubicBezTo>
                  <a:pt x="2154" y="5423"/>
                  <a:pt x="1466" y="5575"/>
                  <a:pt x="1414" y="5561"/>
                </a:cubicBezTo>
                <a:cubicBezTo>
                  <a:pt x="1390" y="5523"/>
                  <a:pt x="1894" y="4963"/>
                  <a:pt x="1936" y="4628"/>
                </a:cubicBezTo>
                <a:cubicBezTo>
                  <a:pt x="1760" y="4600"/>
                  <a:pt x="1625" y="4579"/>
                  <a:pt x="1490" y="4559"/>
                </a:cubicBezTo>
                <a:cubicBezTo>
                  <a:pt x="719" y="4441"/>
                  <a:pt x="277" y="4013"/>
                  <a:pt x="118" y="3270"/>
                </a:cubicBezTo>
                <a:cubicBezTo>
                  <a:pt x="0" y="2665"/>
                  <a:pt x="35" y="2056"/>
                  <a:pt x="115" y="154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14" name="Freeform 9"/>
          <p:cNvSpPr>
            <a:spLocks noChangeAspect="1"/>
          </p:cNvSpPr>
          <p:nvPr/>
        </p:nvSpPr>
        <p:spPr bwMode="auto">
          <a:xfrm>
            <a:off x="5228454" y="2380516"/>
            <a:ext cx="236539" cy="297442"/>
          </a:xfrm>
          <a:custGeom>
            <a:avLst/>
            <a:gdLst>
              <a:gd name="T0" fmla="*/ 5153 w 5153"/>
              <a:gd name="T1" fmla="*/ 2353 h 6483"/>
              <a:gd name="T2" fmla="*/ 2799 w 5153"/>
              <a:gd name="T3" fmla="*/ 0 h 6483"/>
              <a:gd name="T4" fmla="*/ 445 w 5153"/>
              <a:gd name="T5" fmla="*/ 2353 h 6483"/>
              <a:gd name="T6" fmla="*/ 1852 w 5153"/>
              <a:gd name="T7" fmla="*/ 4507 h 6483"/>
              <a:gd name="T8" fmla="*/ 1399 w 5153"/>
              <a:gd name="T9" fmla="*/ 4932 h 6483"/>
              <a:gd name="T10" fmla="*/ 214 w 5153"/>
              <a:gd name="T11" fmla="*/ 5457 h 6483"/>
              <a:gd name="T12" fmla="*/ 41 w 5153"/>
              <a:gd name="T13" fmla="*/ 5578 h 6483"/>
              <a:gd name="T14" fmla="*/ 0 w 5153"/>
              <a:gd name="T15" fmla="*/ 6245 h 6483"/>
              <a:gd name="T16" fmla="*/ 96 w 5153"/>
              <a:gd name="T17" fmla="*/ 6276 h 6483"/>
              <a:gd name="T18" fmla="*/ 3145 w 5153"/>
              <a:gd name="T19" fmla="*/ 5637 h 6483"/>
              <a:gd name="T20" fmla="*/ 5153 w 5153"/>
              <a:gd name="T21" fmla="*/ 2353 h 6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53" h="6483">
                <a:moveTo>
                  <a:pt x="5153" y="2353"/>
                </a:moveTo>
                <a:cubicBezTo>
                  <a:pt x="5153" y="1054"/>
                  <a:pt x="4098" y="0"/>
                  <a:pt x="2799" y="0"/>
                </a:cubicBezTo>
                <a:cubicBezTo>
                  <a:pt x="1500" y="0"/>
                  <a:pt x="445" y="1054"/>
                  <a:pt x="445" y="2353"/>
                </a:cubicBezTo>
                <a:cubicBezTo>
                  <a:pt x="445" y="3314"/>
                  <a:pt x="1023" y="4144"/>
                  <a:pt x="1852" y="4507"/>
                </a:cubicBezTo>
                <a:cubicBezTo>
                  <a:pt x="1776" y="4634"/>
                  <a:pt x="1586" y="4814"/>
                  <a:pt x="1399" y="4932"/>
                </a:cubicBezTo>
                <a:cubicBezTo>
                  <a:pt x="1036" y="5167"/>
                  <a:pt x="611" y="5284"/>
                  <a:pt x="214" y="5457"/>
                </a:cubicBezTo>
                <a:cubicBezTo>
                  <a:pt x="148" y="5485"/>
                  <a:pt x="45" y="5530"/>
                  <a:pt x="41" y="5578"/>
                </a:cubicBezTo>
                <a:cubicBezTo>
                  <a:pt x="13" y="5799"/>
                  <a:pt x="10" y="6027"/>
                  <a:pt x="0" y="6245"/>
                </a:cubicBezTo>
                <a:cubicBezTo>
                  <a:pt x="48" y="6262"/>
                  <a:pt x="72" y="6273"/>
                  <a:pt x="96" y="6276"/>
                </a:cubicBezTo>
                <a:cubicBezTo>
                  <a:pt x="1213" y="6483"/>
                  <a:pt x="2229" y="6221"/>
                  <a:pt x="3145" y="5637"/>
                </a:cubicBezTo>
                <a:cubicBezTo>
                  <a:pt x="4095" y="5032"/>
                  <a:pt x="5153" y="4043"/>
                  <a:pt x="5153" y="235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16" name="Freeform 5"/>
          <p:cNvSpPr>
            <a:spLocks/>
          </p:cNvSpPr>
          <p:nvPr/>
        </p:nvSpPr>
        <p:spPr bwMode="auto">
          <a:xfrm>
            <a:off x="7524834" y="2364244"/>
            <a:ext cx="388867" cy="329986"/>
          </a:xfrm>
          <a:custGeom>
            <a:avLst/>
            <a:gdLst>
              <a:gd name="T0" fmla="*/ 5986 w 5986"/>
              <a:gd name="T1" fmla="*/ 3594 h 5985"/>
              <a:gd name="T2" fmla="*/ 5986 w 5986"/>
              <a:gd name="T3" fmla="*/ 2395 h 5985"/>
              <a:gd name="T4" fmla="*/ 5402 w 5986"/>
              <a:gd name="T5" fmla="*/ 2395 h 5985"/>
              <a:gd name="T6" fmla="*/ 5122 w 5986"/>
              <a:gd name="T7" fmla="*/ 1717 h 5985"/>
              <a:gd name="T8" fmla="*/ 5533 w 5986"/>
              <a:gd name="T9" fmla="*/ 1330 h 5985"/>
              <a:gd name="T10" fmla="*/ 4666 w 5986"/>
              <a:gd name="T11" fmla="*/ 463 h 5985"/>
              <a:gd name="T12" fmla="*/ 4282 w 5986"/>
              <a:gd name="T13" fmla="*/ 870 h 5985"/>
              <a:gd name="T14" fmla="*/ 3591 w 5986"/>
              <a:gd name="T15" fmla="*/ 584 h 5985"/>
              <a:gd name="T16" fmla="*/ 3591 w 5986"/>
              <a:gd name="T17" fmla="*/ 0 h 5985"/>
              <a:gd name="T18" fmla="*/ 2392 w 5986"/>
              <a:gd name="T19" fmla="*/ 0 h 5985"/>
              <a:gd name="T20" fmla="*/ 2392 w 5986"/>
              <a:gd name="T21" fmla="*/ 587 h 5985"/>
              <a:gd name="T22" fmla="*/ 1711 w 5986"/>
              <a:gd name="T23" fmla="*/ 870 h 5985"/>
              <a:gd name="T24" fmla="*/ 1327 w 5986"/>
              <a:gd name="T25" fmla="*/ 456 h 5985"/>
              <a:gd name="T26" fmla="*/ 453 w 5986"/>
              <a:gd name="T27" fmla="*/ 1323 h 5985"/>
              <a:gd name="T28" fmla="*/ 868 w 5986"/>
              <a:gd name="T29" fmla="*/ 1710 h 5985"/>
              <a:gd name="T30" fmla="*/ 584 w 5986"/>
              <a:gd name="T31" fmla="*/ 2395 h 5985"/>
              <a:gd name="T32" fmla="*/ 0 w 5986"/>
              <a:gd name="T33" fmla="*/ 2395 h 5985"/>
              <a:gd name="T34" fmla="*/ 0 w 5986"/>
              <a:gd name="T35" fmla="*/ 3587 h 5985"/>
              <a:gd name="T36" fmla="*/ 584 w 5986"/>
              <a:gd name="T37" fmla="*/ 3587 h 5985"/>
              <a:gd name="T38" fmla="*/ 871 w 5986"/>
              <a:gd name="T39" fmla="*/ 4275 h 5985"/>
              <a:gd name="T40" fmla="*/ 442 w 5986"/>
              <a:gd name="T41" fmla="*/ 4651 h 5985"/>
              <a:gd name="T42" fmla="*/ 1320 w 5986"/>
              <a:gd name="T43" fmla="*/ 5529 h 5985"/>
              <a:gd name="T44" fmla="*/ 1711 w 5986"/>
              <a:gd name="T45" fmla="*/ 5114 h 5985"/>
              <a:gd name="T46" fmla="*/ 2392 w 5986"/>
              <a:gd name="T47" fmla="*/ 5398 h 5985"/>
              <a:gd name="T48" fmla="*/ 2392 w 5986"/>
              <a:gd name="T49" fmla="*/ 5985 h 5985"/>
              <a:gd name="T50" fmla="*/ 3584 w 5986"/>
              <a:gd name="T51" fmla="*/ 5985 h 5985"/>
              <a:gd name="T52" fmla="*/ 3584 w 5986"/>
              <a:gd name="T53" fmla="*/ 5401 h 5985"/>
              <a:gd name="T54" fmla="*/ 4279 w 5986"/>
              <a:gd name="T55" fmla="*/ 5114 h 5985"/>
              <a:gd name="T56" fmla="*/ 4662 w 5986"/>
              <a:gd name="T57" fmla="*/ 5533 h 5985"/>
              <a:gd name="T58" fmla="*/ 5523 w 5986"/>
              <a:gd name="T59" fmla="*/ 4669 h 5985"/>
              <a:gd name="T60" fmla="*/ 5112 w 5986"/>
              <a:gd name="T61" fmla="*/ 4285 h 5985"/>
              <a:gd name="T62" fmla="*/ 5402 w 5986"/>
              <a:gd name="T63" fmla="*/ 3594 h 5985"/>
              <a:gd name="T64" fmla="*/ 5986 w 5986"/>
              <a:gd name="T65" fmla="*/ 3594 h 5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86" h="5985">
                <a:moveTo>
                  <a:pt x="5986" y="3594"/>
                </a:moveTo>
                <a:cubicBezTo>
                  <a:pt x="5986" y="3193"/>
                  <a:pt x="5986" y="2795"/>
                  <a:pt x="5986" y="2395"/>
                </a:cubicBezTo>
                <a:cubicBezTo>
                  <a:pt x="5789" y="2395"/>
                  <a:pt x="5595" y="2395"/>
                  <a:pt x="5402" y="2395"/>
                </a:cubicBezTo>
                <a:cubicBezTo>
                  <a:pt x="5343" y="2153"/>
                  <a:pt x="5246" y="1925"/>
                  <a:pt x="5122" y="1717"/>
                </a:cubicBezTo>
                <a:cubicBezTo>
                  <a:pt x="5257" y="1589"/>
                  <a:pt x="5395" y="1458"/>
                  <a:pt x="5533" y="1330"/>
                </a:cubicBezTo>
                <a:cubicBezTo>
                  <a:pt x="5232" y="1029"/>
                  <a:pt x="4956" y="753"/>
                  <a:pt x="4666" y="463"/>
                </a:cubicBezTo>
                <a:cubicBezTo>
                  <a:pt x="4541" y="597"/>
                  <a:pt x="4410" y="736"/>
                  <a:pt x="4282" y="870"/>
                </a:cubicBezTo>
                <a:cubicBezTo>
                  <a:pt x="4071" y="743"/>
                  <a:pt x="3836" y="642"/>
                  <a:pt x="3591" y="584"/>
                </a:cubicBezTo>
                <a:cubicBezTo>
                  <a:pt x="3591" y="397"/>
                  <a:pt x="3591" y="197"/>
                  <a:pt x="3591" y="0"/>
                </a:cubicBezTo>
                <a:cubicBezTo>
                  <a:pt x="3190" y="0"/>
                  <a:pt x="2793" y="0"/>
                  <a:pt x="2392" y="0"/>
                </a:cubicBezTo>
                <a:cubicBezTo>
                  <a:pt x="2392" y="197"/>
                  <a:pt x="2392" y="390"/>
                  <a:pt x="2392" y="587"/>
                </a:cubicBezTo>
                <a:cubicBezTo>
                  <a:pt x="2150" y="649"/>
                  <a:pt x="1918" y="746"/>
                  <a:pt x="1711" y="870"/>
                </a:cubicBezTo>
                <a:cubicBezTo>
                  <a:pt x="1586" y="736"/>
                  <a:pt x="1452" y="594"/>
                  <a:pt x="1327" y="456"/>
                </a:cubicBezTo>
                <a:cubicBezTo>
                  <a:pt x="1023" y="753"/>
                  <a:pt x="747" y="1029"/>
                  <a:pt x="453" y="1323"/>
                </a:cubicBezTo>
                <a:cubicBezTo>
                  <a:pt x="588" y="1451"/>
                  <a:pt x="729" y="1582"/>
                  <a:pt x="868" y="1710"/>
                </a:cubicBezTo>
                <a:cubicBezTo>
                  <a:pt x="740" y="1921"/>
                  <a:pt x="646" y="2149"/>
                  <a:pt x="584" y="2395"/>
                </a:cubicBezTo>
                <a:cubicBezTo>
                  <a:pt x="398" y="2395"/>
                  <a:pt x="201" y="2395"/>
                  <a:pt x="0" y="2395"/>
                </a:cubicBezTo>
                <a:cubicBezTo>
                  <a:pt x="0" y="2795"/>
                  <a:pt x="0" y="3183"/>
                  <a:pt x="0" y="3587"/>
                </a:cubicBezTo>
                <a:cubicBezTo>
                  <a:pt x="197" y="3587"/>
                  <a:pt x="391" y="3587"/>
                  <a:pt x="584" y="3587"/>
                </a:cubicBezTo>
                <a:cubicBezTo>
                  <a:pt x="646" y="3832"/>
                  <a:pt x="743" y="4064"/>
                  <a:pt x="871" y="4275"/>
                </a:cubicBezTo>
                <a:cubicBezTo>
                  <a:pt x="733" y="4396"/>
                  <a:pt x="584" y="4527"/>
                  <a:pt x="442" y="4651"/>
                </a:cubicBezTo>
                <a:cubicBezTo>
                  <a:pt x="750" y="4959"/>
                  <a:pt x="1027" y="5235"/>
                  <a:pt x="1320" y="5529"/>
                </a:cubicBezTo>
                <a:cubicBezTo>
                  <a:pt x="1448" y="5391"/>
                  <a:pt x="1583" y="5249"/>
                  <a:pt x="1711" y="5114"/>
                </a:cubicBezTo>
                <a:cubicBezTo>
                  <a:pt x="1918" y="5242"/>
                  <a:pt x="2150" y="5336"/>
                  <a:pt x="2392" y="5398"/>
                </a:cubicBezTo>
                <a:cubicBezTo>
                  <a:pt x="2392" y="5584"/>
                  <a:pt x="2392" y="5781"/>
                  <a:pt x="2392" y="5985"/>
                </a:cubicBezTo>
                <a:cubicBezTo>
                  <a:pt x="2793" y="5985"/>
                  <a:pt x="3180" y="5985"/>
                  <a:pt x="3584" y="5985"/>
                </a:cubicBezTo>
                <a:cubicBezTo>
                  <a:pt x="3584" y="5788"/>
                  <a:pt x="3584" y="5591"/>
                  <a:pt x="3584" y="5401"/>
                </a:cubicBezTo>
                <a:cubicBezTo>
                  <a:pt x="3833" y="5343"/>
                  <a:pt x="4064" y="5242"/>
                  <a:pt x="4279" y="5114"/>
                </a:cubicBezTo>
                <a:cubicBezTo>
                  <a:pt x="4403" y="5253"/>
                  <a:pt x="4534" y="5394"/>
                  <a:pt x="4662" y="5533"/>
                </a:cubicBezTo>
                <a:cubicBezTo>
                  <a:pt x="4956" y="5239"/>
                  <a:pt x="5232" y="4959"/>
                  <a:pt x="5523" y="4669"/>
                </a:cubicBezTo>
                <a:cubicBezTo>
                  <a:pt x="5388" y="4541"/>
                  <a:pt x="5246" y="4409"/>
                  <a:pt x="5112" y="4285"/>
                </a:cubicBezTo>
                <a:cubicBezTo>
                  <a:pt x="5239" y="4074"/>
                  <a:pt x="5340" y="3843"/>
                  <a:pt x="5402" y="3594"/>
                </a:cubicBezTo>
                <a:cubicBezTo>
                  <a:pt x="5588" y="3594"/>
                  <a:pt x="5785" y="3594"/>
                  <a:pt x="5986" y="359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grpSp>
        <p:nvGrpSpPr>
          <p:cNvPr id="119" name="Group 118"/>
          <p:cNvGrpSpPr/>
          <p:nvPr/>
        </p:nvGrpSpPr>
        <p:grpSpPr>
          <a:xfrm>
            <a:off x="9953165" y="2354008"/>
            <a:ext cx="306858" cy="350459"/>
            <a:chOff x="10832823" y="3353836"/>
            <a:chExt cx="537576" cy="528488"/>
          </a:xfrm>
        </p:grpSpPr>
        <p:sp>
          <p:nvSpPr>
            <p:cNvPr id="121" name="Oval 13"/>
            <p:cNvSpPr>
              <a:spLocks noChangeArrowheads="1"/>
            </p:cNvSpPr>
            <p:nvPr/>
          </p:nvSpPr>
          <p:spPr bwMode="auto">
            <a:xfrm>
              <a:off x="10943701" y="3353836"/>
              <a:ext cx="426698" cy="42669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24" name="Freeform 14"/>
            <p:cNvSpPr>
              <a:spLocks/>
            </p:cNvSpPr>
            <p:nvPr/>
          </p:nvSpPr>
          <p:spPr bwMode="auto">
            <a:xfrm>
              <a:off x="10832823" y="3702829"/>
              <a:ext cx="179495" cy="179495"/>
            </a:xfrm>
            <a:custGeom>
              <a:avLst/>
              <a:gdLst>
                <a:gd name="T0" fmla="*/ 1224 w 1980"/>
                <a:gd name="T1" fmla="*/ 0 h 1977"/>
                <a:gd name="T2" fmla="*/ 218 w 1980"/>
                <a:gd name="T3" fmla="*/ 985 h 1977"/>
                <a:gd name="T4" fmla="*/ 211 w 1980"/>
                <a:gd name="T5" fmla="*/ 1752 h 1977"/>
                <a:gd name="T6" fmla="*/ 218 w 1980"/>
                <a:gd name="T7" fmla="*/ 1759 h 1977"/>
                <a:gd name="T8" fmla="*/ 985 w 1980"/>
                <a:gd name="T9" fmla="*/ 1766 h 1977"/>
                <a:gd name="T10" fmla="*/ 1980 w 1980"/>
                <a:gd name="T11" fmla="*/ 788 h 1977"/>
                <a:gd name="T12" fmla="*/ 1224 w 1980"/>
                <a:gd name="T13" fmla="*/ 0 h 1977"/>
              </a:gdLst>
              <a:ahLst/>
              <a:cxnLst>
                <a:cxn ang="0">
                  <a:pos x="T0" y="T1"/>
                </a:cxn>
                <a:cxn ang="0">
                  <a:pos x="T2" y="T3"/>
                </a:cxn>
                <a:cxn ang="0">
                  <a:pos x="T4" y="T5"/>
                </a:cxn>
                <a:cxn ang="0">
                  <a:pos x="T6" y="T7"/>
                </a:cxn>
                <a:cxn ang="0">
                  <a:pos x="T8" y="T9"/>
                </a:cxn>
                <a:cxn ang="0">
                  <a:pos x="T10" y="T11"/>
                </a:cxn>
                <a:cxn ang="0">
                  <a:pos x="T12" y="T13"/>
                </a:cxn>
              </a:cxnLst>
              <a:rect l="0" t="0" r="r" b="b"/>
              <a:pathLst>
                <a:path w="1980" h="1977">
                  <a:moveTo>
                    <a:pt x="1224" y="0"/>
                  </a:moveTo>
                  <a:cubicBezTo>
                    <a:pt x="218" y="985"/>
                    <a:pt x="218" y="985"/>
                    <a:pt x="218" y="985"/>
                  </a:cubicBezTo>
                  <a:cubicBezTo>
                    <a:pt x="4" y="1196"/>
                    <a:pt x="0" y="1538"/>
                    <a:pt x="211" y="1752"/>
                  </a:cubicBezTo>
                  <a:cubicBezTo>
                    <a:pt x="218" y="1759"/>
                    <a:pt x="218" y="1759"/>
                    <a:pt x="218" y="1759"/>
                  </a:cubicBezTo>
                  <a:cubicBezTo>
                    <a:pt x="429" y="1974"/>
                    <a:pt x="771" y="1977"/>
                    <a:pt x="985" y="1766"/>
                  </a:cubicBezTo>
                  <a:cubicBezTo>
                    <a:pt x="1980" y="788"/>
                    <a:pt x="1980" y="788"/>
                    <a:pt x="1980" y="788"/>
                  </a:cubicBezTo>
                  <a:cubicBezTo>
                    <a:pt x="1683" y="581"/>
                    <a:pt x="1424" y="315"/>
                    <a:pt x="122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96" name="Rectangle 95"/>
          <p:cNvSpPr/>
          <p:nvPr/>
        </p:nvSpPr>
        <p:spPr>
          <a:xfrm>
            <a:off x="274639" y="1328270"/>
            <a:ext cx="11889564" cy="568792"/>
          </a:xfrm>
          <a:prstGeom prst="rect">
            <a:avLst/>
          </a:prstGeom>
          <a:solidFill>
            <a:srgbClr val="009580"/>
          </a:solidFill>
          <a:ln w="25400" cap="flat" cmpd="sng" algn="ctr">
            <a:noFill/>
            <a:prstDash val="solid"/>
          </a:ln>
          <a:effectLst/>
        </p:spPr>
        <p:txBody>
          <a:bodyPr lIns="119315" tIns="59657" rIns="119315" bIns="59657"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896214" rtl="0" eaLnBrk="1" fontAlgn="auto" latinLnBrk="0" hangingPunct="1">
              <a:lnSpc>
                <a:spcPct val="100000"/>
              </a:lnSpc>
              <a:spcBef>
                <a:spcPts val="0"/>
              </a:spcBef>
              <a:spcAft>
                <a:spcPts val="0"/>
              </a:spcAft>
              <a:buClrTx/>
              <a:buSzTx/>
              <a:buFontTx/>
              <a:buNone/>
              <a:tabLst/>
              <a:defRPr/>
            </a:pPr>
            <a:r>
              <a:rPr kumimoji="0" lang="en-US" sz="3400" b="1" i="0" u="none" strike="noStrike" kern="0" cap="none" spc="0" normalizeH="0" baseline="0" noProof="0" dirty="0">
                <a:ln>
                  <a:noFill/>
                </a:ln>
                <a:solidFill>
                  <a:schemeClr val="bg1"/>
                </a:solidFill>
                <a:effectLst/>
                <a:uLnTx/>
                <a:uFillTx/>
                <a:latin typeface="Segoe UI Light"/>
                <a:ea typeface="+mn-ea"/>
                <a:cs typeface="+mn-cs"/>
              </a:rPr>
              <a:t>microsoft.com/cognitive</a:t>
            </a:r>
          </a:p>
        </p:txBody>
      </p:sp>
      <p:sp>
        <p:nvSpPr>
          <p:cNvPr id="126" name="Rectangle 125"/>
          <p:cNvSpPr/>
          <p:nvPr/>
        </p:nvSpPr>
        <p:spPr>
          <a:xfrm>
            <a:off x="274639" y="2044305"/>
            <a:ext cx="11889564" cy="4653357"/>
          </a:xfrm>
          <a:prstGeom prst="rect">
            <a:avLst/>
          </a:prstGeom>
          <a:noFill/>
          <a:ln>
            <a:solidFill>
              <a:schemeClr val="tx2">
                <a:lumMod val="40000"/>
                <a:lumOff val="6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lIns="121725" tIns="60862" rIns="121725" bIns="60862" rtlCol="0" anchor="b"/>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119601782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rotWithShape="1">
          <a:blip r:embed="rId3">
            <a:extLst>
              <a:ext uri="{28A0092B-C50C-407E-A947-70E740481C1C}">
                <a14:useLocalDpi xmlns:a14="http://schemas.microsoft.com/office/drawing/2010/main" val="0"/>
              </a:ext>
            </a:extLst>
          </a:blip>
          <a:srcRect l="11717" t="28285" r="6906" b="2993"/>
          <a:stretch/>
        </p:blipFill>
        <p:spPr>
          <a:xfrm>
            <a:off x="0" y="0"/>
            <a:ext cx="12436474" cy="6994525"/>
          </a:xfrm>
          <a:prstGeom prst="rect">
            <a:avLst/>
          </a:prstGeom>
        </p:spPr>
      </p:pic>
      <p:sp>
        <p:nvSpPr>
          <p:cNvPr id="4" name="Flowchart: Process 4"/>
          <p:cNvSpPr/>
          <p:nvPr/>
        </p:nvSpPr>
        <p:spPr bwMode="auto">
          <a:xfrm>
            <a:off x="-1" y="3954463"/>
            <a:ext cx="12436475" cy="3040062"/>
          </a:xfrm>
          <a:prstGeom prst="flowChartProcess">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2" name="Text Placeholder 1"/>
          <p:cNvSpPr>
            <a:spLocks noGrp="1"/>
          </p:cNvSpPr>
          <p:nvPr>
            <p:ph type="body" sz="quarter" idx="4294967295"/>
          </p:nvPr>
        </p:nvSpPr>
        <p:spPr>
          <a:xfrm>
            <a:off x="274638" y="5047366"/>
            <a:ext cx="11887200" cy="1680460"/>
          </a:xfrm>
        </p:spPr>
        <p:txBody>
          <a:bodyPr/>
          <a:lstStyle/>
          <a:p>
            <a:pPr marL="0" indent="0">
              <a:buNone/>
            </a:pPr>
            <a:r>
              <a:rPr lang="en-US" sz="3600" dirty="0">
                <a:gradFill>
                  <a:gsLst>
                    <a:gs pos="2000">
                      <a:schemeClr val="bg1"/>
                    </a:gs>
                    <a:gs pos="100000">
                      <a:schemeClr val="bg1"/>
                    </a:gs>
                  </a:gsLst>
                  <a:lin ang="5400000" scaled="0"/>
                </a:gradFill>
              </a:rPr>
              <a:t>Cognitive Services models are trained using the same deep learning and machine learning techniques that power many products across Microsoft</a:t>
            </a:r>
          </a:p>
        </p:txBody>
      </p:sp>
      <p:sp>
        <p:nvSpPr>
          <p:cNvPr id="3" name="Title 2"/>
          <p:cNvSpPr>
            <a:spLocks noGrp="1"/>
          </p:cNvSpPr>
          <p:nvPr>
            <p:ph type="title" idx="4294967295"/>
          </p:nvPr>
        </p:nvSpPr>
        <p:spPr>
          <a:xfrm>
            <a:off x="274638" y="4155509"/>
            <a:ext cx="11888787" cy="917575"/>
          </a:xfrm>
        </p:spPr>
        <p:txBody>
          <a:bodyPr/>
          <a:lstStyle/>
          <a:p>
            <a:r>
              <a:rPr lang="en-US" dirty="0">
                <a:gradFill>
                  <a:gsLst>
                    <a:gs pos="1250">
                      <a:schemeClr val="bg1"/>
                    </a:gs>
                    <a:gs pos="100000">
                      <a:schemeClr val="bg1"/>
                    </a:gs>
                  </a:gsLst>
                  <a:lin ang="5400000" scaled="0"/>
                </a:gradFill>
              </a:rPr>
              <a:t>Powerful models</a:t>
            </a:r>
          </a:p>
        </p:txBody>
      </p:sp>
      <p:grpSp>
        <p:nvGrpSpPr>
          <p:cNvPr id="14" name="Group 13"/>
          <p:cNvGrpSpPr/>
          <p:nvPr/>
        </p:nvGrpSpPr>
        <p:grpSpPr>
          <a:xfrm>
            <a:off x="9437171" y="3019425"/>
            <a:ext cx="1362114" cy="769938"/>
            <a:chOff x="9437171" y="3019425"/>
            <a:chExt cx="1362114" cy="769938"/>
          </a:xfrm>
        </p:grpSpPr>
        <p:grpSp>
          <p:nvGrpSpPr>
            <p:cNvPr id="21" name="Group 7"/>
            <p:cNvGrpSpPr/>
            <p:nvPr/>
          </p:nvGrpSpPr>
          <p:grpSpPr>
            <a:xfrm>
              <a:off x="9437171" y="3019425"/>
              <a:ext cx="1362114" cy="769938"/>
              <a:chOff x="474208" y="1668462"/>
              <a:chExt cx="3249414" cy="1836738"/>
            </a:xfrm>
          </p:grpSpPr>
          <p:grpSp>
            <p:nvGrpSpPr>
              <p:cNvPr id="22" name="Group 21"/>
              <p:cNvGrpSpPr/>
              <p:nvPr/>
            </p:nvGrpSpPr>
            <p:grpSpPr>
              <a:xfrm>
                <a:off x="1265237" y="1668462"/>
                <a:ext cx="2458385" cy="1836738"/>
                <a:chOff x="1928004" y="1668462"/>
                <a:chExt cx="2458385" cy="1836738"/>
              </a:xfrm>
            </p:grpSpPr>
            <p:sp>
              <p:nvSpPr>
                <p:cNvPr id="24" name="Flowchart: Process 23"/>
                <p:cNvSpPr/>
                <p:nvPr/>
              </p:nvSpPr>
              <p:spPr bwMode="auto">
                <a:xfrm>
                  <a:off x="1928004" y="1668462"/>
                  <a:ext cx="1839133" cy="1836179"/>
                </a:xfrm>
                <a:prstGeom prst="flowChartProcess">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25" name="Parallelogram 24"/>
                <p:cNvSpPr/>
                <p:nvPr/>
              </p:nvSpPr>
              <p:spPr bwMode="auto">
                <a:xfrm>
                  <a:off x="2484437" y="1668462"/>
                  <a:ext cx="1901952" cy="1836738"/>
                </a:xfrm>
                <a:prstGeom prst="parallelogram">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23" name="Parallelogram 22"/>
              <p:cNvSpPr/>
              <p:nvPr/>
            </p:nvSpPr>
            <p:spPr bwMode="auto">
              <a:xfrm flipH="1" flipV="1">
                <a:off x="474208" y="1668462"/>
                <a:ext cx="1901952" cy="1836738"/>
              </a:xfrm>
              <a:prstGeom prst="parallelogram">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37" name="Freeform 21"/>
            <p:cNvSpPr>
              <a:spLocks noChangeAspect="1" noEditPoints="1"/>
            </p:cNvSpPr>
            <p:nvPr/>
          </p:nvSpPr>
          <p:spPr bwMode="black">
            <a:xfrm>
              <a:off x="9795323" y="3192462"/>
              <a:ext cx="537715" cy="468663"/>
            </a:xfrm>
            <a:custGeom>
              <a:avLst/>
              <a:gdLst>
                <a:gd name="T0" fmla="*/ 1220 w 1220"/>
                <a:gd name="T1" fmla="*/ 204 h 1063"/>
                <a:gd name="T2" fmla="*/ 1096 w 1220"/>
                <a:gd name="T3" fmla="*/ 79 h 1063"/>
                <a:gd name="T4" fmla="*/ 978 w 1220"/>
                <a:gd name="T5" fmla="*/ 164 h 1063"/>
                <a:gd name="T6" fmla="*/ 589 w 1220"/>
                <a:gd name="T7" fmla="*/ 115 h 1063"/>
                <a:gd name="T8" fmla="*/ 465 w 1220"/>
                <a:gd name="T9" fmla="*/ 0 h 1063"/>
                <a:gd name="T10" fmla="*/ 340 w 1220"/>
                <a:gd name="T11" fmla="*/ 124 h 1063"/>
                <a:gd name="T12" fmla="*/ 370 w 1220"/>
                <a:gd name="T13" fmla="*/ 205 h 1063"/>
                <a:gd name="T14" fmla="*/ 180 w 1220"/>
                <a:gd name="T15" fmla="*/ 453 h 1063"/>
                <a:gd name="T16" fmla="*/ 125 w 1220"/>
                <a:gd name="T17" fmla="*/ 440 h 1063"/>
                <a:gd name="T18" fmla="*/ 0 w 1220"/>
                <a:gd name="T19" fmla="*/ 564 h 1063"/>
                <a:gd name="T20" fmla="*/ 125 w 1220"/>
                <a:gd name="T21" fmla="*/ 689 h 1063"/>
                <a:gd name="T22" fmla="*/ 197 w 1220"/>
                <a:gd name="T23" fmla="*/ 666 h 1063"/>
                <a:gd name="T24" fmla="*/ 416 w 1220"/>
                <a:gd name="T25" fmla="*/ 872 h 1063"/>
                <a:gd name="T26" fmla="*/ 397 w 1220"/>
                <a:gd name="T27" fmla="*/ 938 h 1063"/>
                <a:gd name="T28" fmla="*/ 521 w 1220"/>
                <a:gd name="T29" fmla="*/ 1063 h 1063"/>
                <a:gd name="T30" fmla="*/ 646 w 1220"/>
                <a:gd name="T31" fmla="*/ 938 h 1063"/>
                <a:gd name="T32" fmla="*/ 642 w 1220"/>
                <a:gd name="T33" fmla="*/ 908 h 1063"/>
                <a:gd name="T34" fmla="*/ 948 w 1220"/>
                <a:gd name="T35" fmla="*/ 763 h 1063"/>
                <a:gd name="T36" fmla="*/ 1048 w 1220"/>
                <a:gd name="T37" fmla="*/ 814 h 1063"/>
                <a:gd name="T38" fmla="*/ 1173 w 1220"/>
                <a:gd name="T39" fmla="*/ 689 h 1063"/>
                <a:gd name="T40" fmla="*/ 1084 w 1220"/>
                <a:gd name="T41" fmla="*/ 570 h 1063"/>
                <a:gd name="T42" fmla="*/ 1108 w 1220"/>
                <a:gd name="T43" fmla="*/ 327 h 1063"/>
                <a:gd name="T44" fmla="*/ 1220 w 1220"/>
                <a:gd name="T45" fmla="*/ 204 h 1063"/>
                <a:gd name="T46" fmla="*/ 521 w 1220"/>
                <a:gd name="T47" fmla="*/ 594 h 1063"/>
                <a:gd name="T48" fmla="*/ 493 w 1220"/>
                <a:gd name="T49" fmla="*/ 245 h 1063"/>
                <a:gd name="T50" fmla="*/ 535 w 1220"/>
                <a:gd name="T51" fmla="*/ 226 h 1063"/>
                <a:gd name="T52" fmla="*/ 944 w 1220"/>
                <a:gd name="T53" fmla="*/ 621 h 1063"/>
                <a:gd name="T54" fmla="*/ 930 w 1220"/>
                <a:gd name="T55" fmla="*/ 649 h 1063"/>
                <a:gd name="T56" fmla="*/ 521 w 1220"/>
                <a:gd name="T57" fmla="*/ 594 h 1063"/>
                <a:gd name="T58" fmla="*/ 490 w 1220"/>
                <a:gd name="T59" fmla="*/ 818 h 1063"/>
                <a:gd name="T60" fmla="*/ 449 w 1220"/>
                <a:gd name="T61" fmla="*/ 837 h 1063"/>
                <a:gd name="T62" fmla="*/ 230 w 1220"/>
                <a:gd name="T63" fmla="*/ 631 h 1063"/>
                <a:gd name="T64" fmla="*/ 242 w 1220"/>
                <a:gd name="T65" fmla="*/ 605 h 1063"/>
                <a:gd name="T66" fmla="*/ 476 w 1220"/>
                <a:gd name="T67" fmla="*/ 636 h 1063"/>
                <a:gd name="T68" fmla="*/ 490 w 1220"/>
                <a:gd name="T69" fmla="*/ 818 h 1063"/>
                <a:gd name="T70" fmla="*/ 249 w 1220"/>
                <a:gd name="T71" fmla="*/ 558 h 1063"/>
                <a:gd name="T72" fmla="*/ 218 w 1220"/>
                <a:gd name="T73" fmla="*/ 482 h 1063"/>
                <a:gd name="T74" fmla="*/ 408 w 1220"/>
                <a:gd name="T75" fmla="*/ 235 h 1063"/>
                <a:gd name="T76" fmla="*/ 445 w 1220"/>
                <a:gd name="T77" fmla="*/ 247 h 1063"/>
                <a:gd name="T78" fmla="*/ 472 w 1220"/>
                <a:gd name="T79" fmla="*/ 587 h 1063"/>
                <a:gd name="T80" fmla="*/ 249 w 1220"/>
                <a:gd name="T81" fmla="*/ 558 h 1063"/>
                <a:gd name="T82" fmla="*/ 977 w 1220"/>
                <a:gd name="T83" fmla="*/ 587 h 1063"/>
                <a:gd name="T84" fmla="*/ 569 w 1220"/>
                <a:gd name="T85" fmla="*/ 192 h 1063"/>
                <a:gd name="T86" fmla="*/ 583 w 1220"/>
                <a:gd name="T87" fmla="*/ 163 h 1063"/>
                <a:gd name="T88" fmla="*/ 972 w 1220"/>
                <a:gd name="T89" fmla="*/ 212 h 1063"/>
                <a:gd name="T90" fmla="*/ 1060 w 1220"/>
                <a:gd name="T91" fmla="*/ 323 h 1063"/>
                <a:gd name="T92" fmla="*/ 1036 w 1220"/>
                <a:gd name="T93" fmla="*/ 566 h 1063"/>
                <a:gd name="T94" fmla="*/ 977 w 1220"/>
                <a:gd name="T95" fmla="*/ 587 h 1063"/>
                <a:gd name="T96" fmla="*/ 621 w 1220"/>
                <a:gd name="T97" fmla="*/ 864 h 1063"/>
                <a:gd name="T98" fmla="*/ 538 w 1220"/>
                <a:gd name="T99" fmla="*/ 815 h 1063"/>
                <a:gd name="T100" fmla="*/ 524 w 1220"/>
                <a:gd name="T101" fmla="*/ 643 h 1063"/>
                <a:gd name="T102" fmla="*/ 924 w 1220"/>
                <a:gd name="T103" fmla="*/ 696 h 1063"/>
                <a:gd name="T104" fmla="*/ 927 w 1220"/>
                <a:gd name="T105" fmla="*/ 720 h 1063"/>
                <a:gd name="T106" fmla="*/ 621 w 1220"/>
                <a:gd name="T107" fmla="*/ 864 h 10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20" h="1063">
                  <a:moveTo>
                    <a:pt x="1220" y="204"/>
                  </a:moveTo>
                  <a:cubicBezTo>
                    <a:pt x="1220" y="135"/>
                    <a:pt x="1164" y="79"/>
                    <a:pt x="1096" y="79"/>
                  </a:cubicBezTo>
                  <a:cubicBezTo>
                    <a:pt x="1041" y="79"/>
                    <a:pt x="994" y="115"/>
                    <a:pt x="978" y="164"/>
                  </a:cubicBezTo>
                  <a:cubicBezTo>
                    <a:pt x="589" y="115"/>
                    <a:pt x="589" y="115"/>
                    <a:pt x="589" y="115"/>
                  </a:cubicBezTo>
                  <a:cubicBezTo>
                    <a:pt x="584" y="51"/>
                    <a:pt x="530" y="0"/>
                    <a:pt x="465" y="0"/>
                  </a:cubicBezTo>
                  <a:cubicBezTo>
                    <a:pt x="396" y="0"/>
                    <a:pt x="340" y="55"/>
                    <a:pt x="340" y="124"/>
                  </a:cubicBezTo>
                  <a:cubicBezTo>
                    <a:pt x="340" y="155"/>
                    <a:pt x="352" y="183"/>
                    <a:pt x="370" y="205"/>
                  </a:cubicBezTo>
                  <a:cubicBezTo>
                    <a:pt x="180" y="453"/>
                    <a:pt x="180" y="453"/>
                    <a:pt x="180" y="453"/>
                  </a:cubicBezTo>
                  <a:cubicBezTo>
                    <a:pt x="163" y="445"/>
                    <a:pt x="145" y="440"/>
                    <a:pt x="125" y="440"/>
                  </a:cubicBezTo>
                  <a:cubicBezTo>
                    <a:pt x="56" y="440"/>
                    <a:pt x="0" y="496"/>
                    <a:pt x="0" y="564"/>
                  </a:cubicBezTo>
                  <a:cubicBezTo>
                    <a:pt x="0" y="633"/>
                    <a:pt x="56" y="689"/>
                    <a:pt x="125" y="689"/>
                  </a:cubicBezTo>
                  <a:cubicBezTo>
                    <a:pt x="152" y="689"/>
                    <a:pt x="177" y="680"/>
                    <a:pt x="197" y="666"/>
                  </a:cubicBezTo>
                  <a:cubicBezTo>
                    <a:pt x="416" y="872"/>
                    <a:pt x="416" y="872"/>
                    <a:pt x="416" y="872"/>
                  </a:cubicBezTo>
                  <a:cubicBezTo>
                    <a:pt x="404" y="891"/>
                    <a:pt x="397" y="914"/>
                    <a:pt x="397" y="938"/>
                  </a:cubicBezTo>
                  <a:cubicBezTo>
                    <a:pt x="397" y="1007"/>
                    <a:pt x="453" y="1063"/>
                    <a:pt x="521" y="1063"/>
                  </a:cubicBezTo>
                  <a:cubicBezTo>
                    <a:pt x="590" y="1063"/>
                    <a:pt x="646" y="1007"/>
                    <a:pt x="646" y="938"/>
                  </a:cubicBezTo>
                  <a:cubicBezTo>
                    <a:pt x="646" y="928"/>
                    <a:pt x="644" y="918"/>
                    <a:pt x="642" y="908"/>
                  </a:cubicBezTo>
                  <a:cubicBezTo>
                    <a:pt x="948" y="763"/>
                    <a:pt x="948" y="763"/>
                    <a:pt x="948" y="763"/>
                  </a:cubicBezTo>
                  <a:cubicBezTo>
                    <a:pt x="970" y="794"/>
                    <a:pt x="1007" y="814"/>
                    <a:pt x="1048" y="814"/>
                  </a:cubicBezTo>
                  <a:cubicBezTo>
                    <a:pt x="1117" y="814"/>
                    <a:pt x="1173" y="758"/>
                    <a:pt x="1173" y="689"/>
                  </a:cubicBezTo>
                  <a:cubicBezTo>
                    <a:pt x="1173" y="633"/>
                    <a:pt x="1135" y="586"/>
                    <a:pt x="1084" y="570"/>
                  </a:cubicBezTo>
                  <a:cubicBezTo>
                    <a:pt x="1108" y="327"/>
                    <a:pt x="1108" y="327"/>
                    <a:pt x="1108" y="327"/>
                  </a:cubicBezTo>
                  <a:cubicBezTo>
                    <a:pt x="1171" y="321"/>
                    <a:pt x="1220" y="268"/>
                    <a:pt x="1220" y="204"/>
                  </a:cubicBezTo>
                  <a:close/>
                  <a:moveTo>
                    <a:pt x="521" y="594"/>
                  </a:moveTo>
                  <a:cubicBezTo>
                    <a:pt x="493" y="245"/>
                    <a:pt x="493" y="245"/>
                    <a:pt x="493" y="245"/>
                  </a:cubicBezTo>
                  <a:cubicBezTo>
                    <a:pt x="509" y="241"/>
                    <a:pt x="523" y="235"/>
                    <a:pt x="535" y="226"/>
                  </a:cubicBezTo>
                  <a:cubicBezTo>
                    <a:pt x="944" y="621"/>
                    <a:pt x="944" y="621"/>
                    <a:pt x="944" y="621"/>
                  </a:cubicBezTo>
                  <a:cubicBezTo>
                    <a:pt x="938" y="630"/>
                    <a:pt x="934" y="639"/>
                    <a:pt x="930" y="649"/>
                  </a:cubicBezTo>
                  <a:lnTo>
                    <a:pt x="521" y="594"/>
                  </a:lnTo>
                  <a:close/>
                  <a:moveTo>
                    <a:pt x="490" y="818"/>
                  </a:moveTo>
                  <a:cubicBezTo>
                    <a:pt x="475" y="822"/>
                    <a:pt x="461" y="828"/>
                    <a:pt x="449" y="837"/>
                  </a:cubicBezTo>
                  <a:cubicBezTo>
                    <a:pt x="230" y="631"/>
                    <a:pt x="230" y="631"/>
                    <a:pt x="230" y="631"/>
                  </a:cubicBezTo>
                  <a:cubicBezTo>
                    <a:pt x="235" y="623"/>
                    <a:pt x="239" y="614"/>
                    <a:pt x="242" y="605"/>
                  </a:cubicBezTo>
                  <a:cubicBezTo>
                    <a:pt x="476" y="636"/>
                    <a:pt x="476" y="636"/>
                    <a:pt x="476" y="636"/>
                  </a:cubicBezTo>
                  <a:lnTo>
                    <a:pt x="490" y="818"/>
                  </a:lnTo>
                  <a:close/>
                  <a:moveTo>
                    <a:pt x="249" y="558"/>
                  </a:moveTo>
                  <a:cubicBezTo>
                    <a:pt x="247" y="529"/>
                    <a:pt x="236" y="502"/>
                    <a:pt x="218" y="482"/>
                  </a:cubicBezTo>
                  <a:cubicBezTo>
                    <a:pt x="408" y="235"/>
                    <a:pt x="408" y="235"/>
                    <a:pt x="408" y="235"/>
                  </a:cubicBezTo>
                  <a:cubicBezTo>
                    <a:pt x="420" y="241"/>
                    <a:pt x="432" y="245"/>
                    <a:pt x="445" y="247"/>
                  </a:cubicBezTo>
                  <a:cubicBezTo>
                    <a:pt x="472" y="587"/>
                    <a:pt x="472" y="587"/>
                    <a:pt x="472" y="587"/>
                  </a:cubicBezTo>
                  <a:lnTo>
                    <a:pt x="249" y="558"/>
                  </a:lnTo>
                  <a:close/>
                  <a:moveTo>
                    <a:pt x="977" y="587"/>
                  </a:moveTo>
                  <a:cubicBezTo>
                    <a:pt x="569" y="192"/>
                    <a:pt x="569" y="192"/>
                    <a:pt x="569" y="192"/>
                  </a:cubicBezTo>
                  <a:cubicBezTo>
                    <a:pt x="575" y="183"/>
                    <a:pt x="579" y="173"/>
                    <a:pt x="583" y="163"/>
                  </a:cubicBezTo>
                  <a:cubicBezTo>
                    <a:pt x="972" y="212"/>
                    <a:pt x="972" y="212"/>
                    <a:pt x="972" y="212"/>
                  </a:cubicBezTo>
                  <a:cubicBezTo>
                    <a:pt x="975" y="265"/>
                    <a:pt x="1011" y="308"/>
                    <a:pt x="1060" y="323"/>
                  </a:cubicBezTo>
                  <a:cubicBezTo>
                    <a:pt x="1036" y="566"/>
                    <a:pt x="1036" y="566"/>
                    <a:pt x="1036" y="566"/>
                  </a:cubicBezTo>
                  <a:cubicBezTo>
                    <a:pt x="1015" y="568"/>
                    <a:pt x="994" y="575"/>
                    <a:pt x="977" y="587"/>
                  </a:cubicBezTo>
                  <a:close/>
                  <a:moveTo>
                    <a:pt x="621" y="864"/>
                  </a:moveTo>
                  <a:cubicBezTo>
                    <a:pt x="602" y="838"/>
                    <a:pt x="572" y="819"/>
                    <a:pt x="538" y="815"/>
                  </a:cubicBezTo>
                  <a:cubicBezTo>
                    <a:pt x="524" y="643"/>
                    <a:pt x="524" y="643"/>
                    <a:pt x="524" y="643"/>
                  </a:cubicBezTo>
                  <a:cubicBezTo>
                    <a:pt x="924" y="696"/>
                    <a:pt x="924" y="696"/>
                    <a:pt x="924" y="696"/>
                  </a:cubicBezTo>
                  <a:cubicBezTo>
                    <a:pt x="924" y="704"/>
                    <a:pt x="925" y="712"/>
                    <a:pt x="927" y="720"/>
                  </a:cubicBezTo>
                  <a:lnTo>
                    <a:pt x="621" y="864"/>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021" tIns="74417" rIns="93021" bIns="74417" numCol="1" spcCol="0" rtlCol="0" fromWordArt="0" anchor="t" anchorCtr="0" forceAA="0" compatLnSpc="1">
              <a:prstTxWarp prst="textNoShape">
                <a:avLst/>
              </a:prstTxWarp>
              <a:noAutofit/>
            </a:bodyPr>
            <a:lstStyle/>
            <a:p>
              <a:pPr algn="ctr" defTabSz="474294" fontAlgn="base">
                <a:lnSpc>
                  <a:spcPct val="90000"/>
                </a:lnSpc>
                <a:spcBef>
                  <a:spcPct val="0"/>
                </a:spcBef>
                <a:spcAft>
                  <a:spcPct val="0"/>
                </a:spcAft>
              </a:pPr>
              <a:endParaRPr lang="en-US" sz="1221"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15" name="Group 14"/>
          <p:cNvGrpSpPr/>
          <p:nvPr/>
        </p:nvGrpSpPr>
        <p:grpSpPr>
          <a:xfrm>
            <a:off x="8199437" y="3019425"/>
            <a:ext cx="1362114" cy="769938"/>
            <a:chOff x="8199437" y="3019425"/>
            <a:chExt cx="1362114" cy="769938"/>
          </a:xfrm>
        </p:grpSpPr>
        <p:grpSp>
          <p:nvGrpSpPr>
            <p:cNvPr id="20" name="Group 5"/>
            <p:cNvGrpSpPr/>
            <p:nvPr/>
          </p:nvGrpSpPr>
          <p:grpSpPr>
            <a:xfrm>
              <a:off x="8199437" y="3019425"/>
              <a:ext cx="1362114" cy="769938"/>
              <a:chOff x="474208" y="1668462"/>
              <a:chExt cx="3249414" cy="1836738"/>
            </a:xfrm>
          </p:grpSpPr>
          <p:grpSp>
            <p:nvGrpSpPr>
              <p:cNvPr id="12" name="Group 11"/>
              <p:cNvGrpSpPr/>
              <p:nvPr/>
            </p:nvGrpSpPr>
            <p:grpSpPr>
              <a:xfrm>
                <a:off x="1265237" y="1668462"/>
                <a:ext cx="2458385" cy="1836738"/>
                <a:chOff x="1928004" y="1668462"/>
                <a:chExt cx="2458385" cy="1836738"/>
              </a:xfrm>
            </p:grpSpPr>
            <p:sp>
              <p:nvSpPr>
                <p:cNvPr id="5" name="Flowchart: Process 6"/>
                <p:cNvSpPr/>
                <p:nvPr/>
              </p:nvSpPr>
              <p:spPr bwMode="auto">
                <a:xfrm>
                  <a:off x="1928004" y="1668462"/>
                  <a:ext cx="1839133" cy="1836179"/>
                </a:xfrm>
                <a:prstGeom prst="flowChartProcess">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10" name="Parallelogram 9"/>
                <p:cNvSpPr/>
                <p:nvPr/>
              </p:nvSpPr>
              <p:spPr bwMode="auto">
                <a:xfrm>
                  <a:off x="2484437" y="1668462"/>
                  <a:ext cx="1901952" cy="1836738"/>
                </a:xfrm>
                <a:prstGeom prst="parallelogram">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19" name="Parallelogram 18"/>
              <p:cNvSpPr/>
              <p:nvPr/>
            </p:nvSpPr>
            <p:spPr bwMode="auto">
              <a:xfrm flipH="1" flipV="1">
                <a:off x="474208" y="1668462"/>
                <a:ext cx="1901952" cy="1836738"/>
              </a:xfrm>
              <a:prstGeom prst="parallelogram">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174" name="Freeform 78"/>
            <p:cNvSpPr>
              <a:spLocks noEditPoints="1"/>
            </p:cNvSpPr>
            <p:nvPr/>
          </p:nvSpPr>
          <p:spPr bwMode="black">
            <a:xfrm>
              <a:off x="8589960" y="3152724"/>
              <a:ext cx="533402" cy="510472"/>
            </a:xfrm>
            <a:custGeom>
              <a:avLst/>
              <a:gdLst>
                <a:gd name="T0" fmla="*/ 1448 w 2291"/>
                <a:gd name="T1" fmla="*/ 923 h 2197"/>
                <a:gd name="T2" fmla="*/ 1464 w 2291"/>
                <a:gd name="T3" fmla="*/ 1048 h 2197"/>
                <a:gd name="T4" fmla="*/ 1622 w 2291"/>
                <a:gd name="T5" fmla="*/ 1225 h 2197"/>
                <a:gd name="T6" fmla="*/ 1522 w 2291"/>
                <a:gd name="T7" fmla="*/ 1149 h 2197"/>
                <a:gd name="T8" fmla="*/ 1622 w 2291"/>
                <a:gd name="T9" fmla="*/ 1225 h 2197"/>
                <a:gd name="T10" fmla="*/ 769 w 2291"/>
                <a:gd name="T11" fmla="*/ 1149 h 2197"/>
                <a:gd name="T12" fmla="*/ 669 w 2291"/>
                <a:gd name="T13" fmla="*/ 1225 h 2197"/>
                <a:gd name="T14" fmla="*/ 828 w 2291"/>
                <a:gd name="T15" fmla="*/ 1048 h 2197"/>
                <a:gd name="T16" fmla="*/ 844 w 2291"/>
                <a:gd name="T17" fmla="*/ 923 h 2197"/>
                <a:gd name="T18" fmla="*/ 828 w 2291"/>
                <a:gd name="T19" fmla="*/ 1048 h 2197"/>
                <a:gd name="T20" fmla="*/ 1390 w 2291"/>
                <a:gd name="T21" fmla="*/ 540 h 2197"/>
                <a:gd name="T22" fmla="*/ 1493 w 2291"/>
                <a:gd name="T23" fmla="*/ 103 h 2197"/>
                <a:gd name="T24" fmla="*/ 902 w 2291"/>
                <a:gd name="T25" fmla="*/ 0 h 2197"/>
                <a:gd name="T26" fmla="*/ 799 w 2291"/>
                <a:gd name="T27" fmla="*/ 437 h 2197"/>
                <a:gd name="T28" fmla="*/ 859 w 2291"/>
                <a:gd name="T29" fmla="*/ 103 h 2197"/>
                <a:gd name="T30" fmla="*/ 1390 w 2291"/>
                <a:gd name="T31" fmla="*/ 60 h 2197"/>
                <a:gd name="T32" fmla="*/ 1433 w 2291"/>
                <a:gd name="T33" fmla="*/ 437 h 2197"/>
                <a:gd name="T34" fmla="*/ 902 w 2291"/>
                <a:gd name="T35" fmla="*/ 480 h 2197"/>
                <a:gd name="T36" fmla="*/ 859 w 2291"/>
                <a:gd name="T37" fmla="*/ 103 h 2197"/>
                <a:gd name="T38" fmla="*/ 1614 w 2291"/>
                <a:gd name="T39" fmla="*/ 824 h 2197"/>
                <a:gd name="T40" fmla="*/ 1640 w 2291"/>
                <a:gd name="T41" fmla="*/ 786 h 2197"/>
                <a:gd name="T42" fmla="*/ 1499 w 2291"/>
                <a:gd name="T43" fmla="*/ 596 h 2197"/>
                <a:gd name="T44" fmla="*/ 835 w 2291"/>
                <a:gd name="T45" fmla="*/ 576 h 2197"/>
                <a:gd name="T46" fmla="*/ 669 w 2291"/>
                <a:gd name="T47" fmla="*/ 741 h 2197"/>
                <a:gd name="T48" fmla="*/ 652 w 2291"/>
                <a:gd name="T49" fmla="*/ 798 h 2197"/>
                <a:gd name="T50" fmla="*/ 1450 w 2291"/>
                <a:gd name="T51" fmla="*/ 1476 h 2197"/>
                <a:gd name="T52" fmla="*/ 1554 w 2291"/>
                <a:gd name="T53" fmla="*/ 1913 h 2197"/>
                <a:gd name="T54" fmla="*/ 2144 w 2291"/>
                <a:gd name="T55" fmla="*/ 1810 h 2197"/>
                <a:gd name="T56" fmla="*/ 2041 w 2291"/>
                <a:gd name="T57" fmla="*/ 1373 h 2197"/>
                <a:gd name="T58" fmla="*/ 1450 w 2291"/>
                <a:gd name="T59" fmla="*/ 1476 h 2197"/>
                <a:gd name="T60" fmla="*/ 2084 w 2291"/>
                <a:gd name="T61" fmla="*/ 1810 h 2197"/>
                <a:gd name="T62" fmla="*/ 1554 w 2291"/>
                <a:gd name="T63" fmla="*/ 1853 h 2197"/>
                <a:gd name="T64" fmla="*/ 1511 w 2291"/>
                <a:gd name="T65" fmla="*/ 1476 h 2197"/>
                <a:gd name="T66" fmla="*/ 2041 w 2291"/>
                <a:gd name="T67" fmla="*/ 1433 h 2197"/>
                <a:gd name="T68" fmla="*/ 2275 w 2291"/>
                <a:gd name="T69" fmla="*/ 2114 h 2197"/>
                <a:gd name="T70" fmla="*/ 2108 w 2291"/>
                <a:gd name="T71" fmla="*/ 1949 h 2197"/>
                <a:gd name="T72" fmla="*/ 1444 w 2291"/>
                <a:gd name="T73" fmla="*/ 1969 h 2197"/>
                <a:gd name="T74" fmla="*/ 1304 w 2291"/>
                <a:gd name="T75" fmla="*/ 2159 h 2197"/>
                <a:gd name="T76" fmla="*/ 1329 w 2291"/>
                <a:gd name="T77" fmla="*/ 2197 h 2197"/>
                <a:gd name="T78" fmla="*/ 2291 w 2291"/>
                <a:gd name="T79" fmla="*/ 2171 h 2197"/>
                <a:gd name="T80" fmla="*/ 2275 w 2291"/>
                <a:gd name="T81" fmla="*/ 2114 h 2197"/>
                <a:gd name="T82" fmla="*/ 738 w 2291"/>
                <a:gd name="T83" fmla="*/ 1913 h 2197"/>
                <a:gd name="T84" fmla="*/ 841 w 2291"/>
                <a:gd name="T85" fmla="*/ 1476 h 2197"/>
                <a:gd name="T86" fmla="*/ 250 w 2291"/>
                <a:gd name="T87" fmla="*/ 1373 h 2197"/>
                <a:gd name="T88" fmla="*/ 147 w 2291"/>
                <a:gd name="T89" fmla="*/ 1810 h 2197"/>
                <a:gd name="T90" fmla="*/ 207 w 2291"/>
                <a:gd name="T91" fmla="*/ 1476 h 2197"/>
                <a:gd name="T92" fmla="*/ 738 w 2291"/>
                <a:gd name="T93" fmla="*/ 1433 h 2197"/>
                <a:gd name="T94" fmla="*/ 781 w 2291"/>
                <a:gd name="T95" fmla="*/ 1810 h 2197"/>
                <a:gd name="T96" fmla="*/ 250 w 2291"/>
                <a:gd name="T97" fmla="*/ 1853 h 2197"/>
                <a:gd name="T98" fmla="*/ 207 w 2291"/>
                <a:gd name="T99" fmla="*/ 1476 h 2197"/>
                <a:gd name="T100" fmla="*/ 805 w 2291"/>
                <a:gd name="T101" fmla="*/ 1949 h 2197"/>
                <a:gd name="T102" fmla="*/ 141 w 2291"/>
                <a:gd name="T103" fmla="*/ 1969 h 2197"/>
                <a:gd name="T104" fmla="*/ 0 w 2291"/>
                <a:gd name="T105" fmla="*/ 2159 h 2197"/>
                <a:gd name="T106" fmla="*/ 26 w 2291"/>
                <a:gd name="T107" fmla="*/ 2197 h 2197"/>
                <a:gd name="T108" fmla="*/ 988 w 2291"/>
                <a:gd name="T109" fmla="*/ 2171 h 2197"/>
                <a:gd name="T110" fmla="*/ 971 w 2291"/>
                <a:gd name="T111" fmla="*/ 2114 h 2197"/>
                <a:gd name="T112" fmla="*/ 971 w 2291"/>
                <a:gd name="T113" fmla="*/ 1659 h 2197"/>
                <a:gd name="T114" fmla="*/ 1088 w 2291"/>
                <a:gd name="T115" fmla="*/ 1610 h 2197"/>
                <a:gd name="T116" fmla="*/ 971 w 2291"/>
                <a:gd name="T117" fmla="*/ 1659 h 2197"/>
                <a:gd name="T118" fmla="*/ 1204 w 2291"/>
                <a:gd name="T119" fmla="*/ 1610 h 2197"/>
                <a:gd name="T120" fmla="*/ 1320 w 2291"/>
                <a:gd name="T121" fmla="*/ 1659 h 2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291" h="2197">
                  <a:moveTo>
                    <a:pt x="1506" y="1023"/>
                  </a:moveTo>
                  <a:cubicBezTo>
                    <a:pt x="1448" y="923"/>
                    <a:pt x="1448" y="923"/>
                    <a:pt x="1448" y="923"/>
                  </a:cubicBezTo>
                  <a:cubicBezTo>
                    <a:pt x="1406" y="947"/>
                    <a:pt x="1406" y="947"/>
                    <a:pt x="1406" y="947"/>
                  </a:cubicBezTo>
                  <a:cubicBezTo>
                    <a:pt x="1464" y="1048"/>
                    <a:pt x="1464" y="1048"/>
                    <a:pt x="1464" y="1048"/>
                  </a:cubicBezTo>
                  <a:lnTo>
                    <a:pt x="1506" y="1023"/>
                  </a:lnTo>
                  <a:close/>
                  <a:moveTo>
                    <a:pt x="1622" y="1225"/>
                  </a:moveTo>
                  <a:cubicBezTo>
                    <a:pt x="1564" y="1124"/>
                    <a:pt x="1564" y="1124"/>
                    <a:pt x="1564" y="1124"/>
                  </a:cubicBezTo>
                  <a:cubicBezTo>
                    <a:pt x="1522" y="1149"/>
                    <a:pt x="1522" y="1149"/>
                    <a:pt x="1522" y="1149"/>
                  </a:cubicBezTo>
                  <a:cubicBezTo>
                    <a:pt x="1580" y="1249"/>
                    <a:pt x="1580" y="1249"/>
                    <a:pt x="1580" y="1249"/>
                  </a:cubicBezTo>
                  <a:lnTo>
                    <a:pt x="1622" y="1225"/>
                  </a:lnTo>
                  <a:close/>
                  <a:moveTo>
                    <a:pt x="711" y="1249"/>
                  </a:moveTo>
                  <a:cubicBezTo>
                    <a:pt x="769" y="1149"/>
                    <a:pt x="769" y="1149"/>
                    <a:pt x="769" y="1149"/>
                  </a:cubicBezTo>
                  <a:cubicBezTo>
                    <a:pt x="727" y="1124"/>
                    <a:pt x="727" y="1124"/>
                    <a:pt x="727" y="1124"/>
                  </a:cubicBezTo>
                  <a:cubicBezTo>
                    <a:pt x="669" y="1225"/>
                    <a:pt x="669" y="1225"/>
                    <a:pt x="669" y="1225"/>
                  </a:cubicBezTo>
                  <a:lnTo>
                    <a:pt x="711" y="1249"/>
                  </a:lnTo>
                  <a:close/>
                  <a:moveTo>
                    <a:pt x="828" y="1048"/>
                  </a:moveTo>
                  <a:cubicBezTo>
                    <a:pt x="886" y="947"/>
                    <a:pt x="886" y="947"/>
                    <a:pt x="886" y="947"/>
                  </a:cubicBezTo>
                  <a:cubicBezTo>
                    <a:pt x="844" y="923"/>
                    <a:pt x="844" y="923"/>
                    <a:pt x="844" y="923"/>
                  </a:cubicBezTo>
                  <a:cubicBezTo>
                    <a:pt x="786" y="1023"/>
                    <a:pt x="786" y="1023"/>
                    <a:pt x="786" y="1023"/>
                  </a:cubicBezTo>
                  <a:lnTo>
                    <a:pt x="828" y="1048"/>
                  </a:lnTo>
                  <a:close/>
                  <a:moveTo>
                    <a:pt x="902" y="540"/>
                  </a:moveTo>
                  <a:cubicBezTo>
                    <a:pt x="1390" y="540"/>
                    <a:pt x="1390" y="540"/>
                    <a:pt x="1390" y="540"/>
                  </a:cubicBezTo>
                  <a:cubicBezTo>
                    <a:pt x="1447" y="540"/>
                    <a:pt x="1493" y="494"/>
                    <a:pt x="1493" y="437"/>
                  </a:cubicBezTo>
                  <a:cubicBezTo>
                    <a:pt x="1493" y="103"/>
                    <a:pt x="1493" y="103"/>
                    <a:pt x="1493" y="103"/>
                  </a:cubicBezTo>
                  <a:cubicBezTo>
                    <a:pt x="1493" y="46"/>
                    <a:pt x="1447" y="0"/>
                    <a:pt x="1390" y="0"/>
                  </a:cubicBezTo>
                  <a:cubicBezTo>
                    <a:pt x="902" y="0"/>
                    <a:pt x="902" y="0"/>
                    <a:pt x="902" y="0"/>
                  </a:cubicBezTo>
                  <a:cubicBezTo>
                    <a:pt x="845" y="0"/>
                    <a:pt x="799" y="46"/>
                    <a:pt x="799" y="103"/>
                  </a:cubicBezTo>
                  <a:cubicBezTo>
                    <a:pt x="799" y="437"/>
                    <a:pt x="799" y="437"/>
                    <a:pt x="799" y="437"/>
                  </a:cubicBezTo>
                  <a:cubicBezTo>
                    <a:pt x="799" y="494"/>
                    <a:pt x="845" y="540"/>
                    <a:pt x="902" y="540"/>
                  </a:cubicBezTo>
                  <a:close/>
                  <a:moveTo>
                    <a:pt x="859" y="103"/>
                  </a:moveTo>
                  <a:cubicBezTo>
                    <a:pt x="859" y="79"/>
                    <a:pt x="878" y="60"/>
                    <a:pt x="902" y="60"/>
                  </a:cubicBezTo>
                  <a:cubicBezTo>
                    <a:pt x="1390" y="60"/>
                    <a:pt x="1390" y="60"/>
                    <a:pt x="1390" y="60"/>
                  </a:cubicBezTo>
                  <a:cubicBezTo>
                    <a:pt x="1413" y="60"/>
                    <a:pt x="1433" y="79"/>
                    <a:pt x="1433" y="103"/>
                  </a:cubicBezTo>
                  <a:cubicBezTo>
                    <a:pt x="1433" y="437"/>
                    <a:pt x="1433" y="437"/>
                    <a:pt x="1433" y="437"/>
                  </a:cubicBezTo>
                  <a:cubicBezTo>
                    <a:pt x="1433" y="461"/>
                    <a:pt x="1413" y="480"/>
                    <a:pt x="1390" y="480"/>
                  </a:cubicBezTo>
                  <a:cubicBezTo>
                    <a:pt x="902" y="480"/>
                    <a:pt x="902" y="480"/>
                    <a:pt x="902" y="480"/>
                  </a:cubicBezTo>
                  <a:cubicBezTo>
                    <a:pt x="878" y="480"/>
                    <a:pt x="859" y="461"/>
                    <a:pt x="859" y="437"/>
                  </a:cubicBezTo>
                  <a:lnTo>
                    <a:pt x="859" y="103"/>
                  </a:lnTo>
                  <a:close/>
                  <a:moveTo>
                    <a:pt x="678" y="824"/>
                  </a:moveTo>
                  <a:cubicBezTo>
                    <a:pt x="1614" y="824"/>
                    <a:pt x="1614" y="824"/>
                    <a:pt x="1614" y="824"/>
                  </a:cubicBezTo>
                  <a:cubicBezTo>
                    <a:pt x="1628" y="824"/>
                    <a:pt x="1640" y="812"/>
                    <a:pt x="1640" y="798"/>
                  </a:cubicBezTo>
                  <a:cubicBezTo>
                    <a:pt x="1640" y="786"/>
                    <a:pt x="1640" y="786"/>
                    <a:pt x="1640" y="786"/>
                  </a:cubicBezTo>
                  <a:cubicBezTo>
                    <a:pt x="1640" y="772"/>
                    <a:pt x="1632" y="752"/>
                    <a:pt x="1623" y="741"/>
                  </a:cubicBezTo>
                  <a:cubicBezTo>
                    <a:pt x="1499" y="596"/>
                    <a:pt x="1499" y="596"/>
                    <a:pt x="1499" y="596"/>
                  </a:cubicBezTo>
                  <a:cubicBezTo>
                    <a:pt x="1490" y="585"/>
                    <a:pt x="1471" y="576"/>
                    <a:pt x="1457" y="576"/>
                  </a:cubicBezTo>
                  <a:cubicBezTo>
                    <a:pt x="835" y="576"/>
                    <a:pt x="835" y="576"/>
                    <a:pt x="835" y="576"/>
                  </a:cubicBezTo>
                  <a:cubicBezTo>
                    <a:pt x="821" y="576"/>
                    <a:pt x="802" y="585"/>
                    <a:pt x="792" y="596"/>
                  </a:cubicBezTo>
                  <a:cubicBezTo>
                    <a:pt x="669" y="741"/>
                    <a:pt x="669" y="741"/>
                    <a:pt x="669" y="741"/>
                  </a:cubicBezTo>
                  <a:cubicBezTo>
                    <a:pt x="659" y="752"/>
                    <a:pt x="652" y="772"/>
                    <a:pt x="652" y="786"/>
                  </a:cubicBezTo>
                  <a:cubicBezTo>
                    <a:pt x="652" y="798"/>
                    <a:pt x="652" y="798"/>
                    <a:pt x="652" y="798"/>
                  </a:cubicBezTo>
                  <a:cubicBezTo>
                    <a:pt x="652" y="812"/>
                    <a:pt x="664" y="824"/>
                    <a:pt x="678" y="824"/>
                  </a:cubicBezTo>
                  <a:close/>
                  <a:moveTo>
                    <a:pt x="1450" y="1476"/>
                  </a:moveTo>
                  <a:cubicBezTo>
                    <a:pt x="1450" y="1810"/>
                    <a:pt x="1450" y="1810"/>
                    <a:pt x="1450" y="1810"/>
                  </a:cubicBezTo>
                  <a:cubicBezTo>
                    <a:pt x="1450" y="1867"/>
                    <a:pt x="1497" y="1913"/>
                    <a:pt x="1554" y="1913"/>
                  </a:cubicBezTo>
                  <a:cubicBezTo>
                    <a:pt x="2041" y="1913"/>
                    <a:pt x="2041" y="1913"/>
                    <a:pt x="2041" y="1913"/>
                  </a:cubicBezTo>
                  <a:cubicBezTo>
                    <a:pt x="2098" y="1913"/>
                    <a:pt x="2144" y="1867"/>
                    <a:pt x="2144" y="1810"/>
                  </a:cubicBezTo>
                  <a:cubicBezTo>
                    <a:pt x="2144" y="1476"/>
                    <a:pt x="2144" y="1476"/>
                    <a:pt x="2144" y="1476"/>
                  </a:cubicBezTo>
                  <a:cubicBezTo>
                    <a:pt x="2144" y="1419"/>
                    <a:pt x="2098" y="1373"/>
                    <a:pt x="2041" y="1373"/>
                  </a:cubicBezTo>
                  <a:cubicBezTo>
                    <a:pt x="1554" y="1373"/>
                    <a:pt x="1554" y="1373"/>
                    <a:pt x="1554" y="1373"/>
                  </a:cubicBezTo>
                  <a:cubicBezTo>
                    <a:pt x="1497" y="1373"/>
                    <a:pt x="1450" y="1419"/>
                    <a:pt x="1450" y="1476"/>
                  </a:cubicBezTo>
                  <a:close/>
                  <a:moveTo>
                    <a:pt x="2084" y="1476"/>
                  </a:moveTo>
                  <a:cubicBezTo>
                    <a:pt x="2084" y="1810"/>
                    <a:pt x="2084" y="1810"/>
                    <a:pt x="2084" y="1810"/>
                  </a:cubicBezTo>
                  <a:cubicBezTo>
                    <a:pt x="2084" y="1834"/>
                    <a:pt x="2065" y="1853"/>
                    <a:pt x="2041" y="1853"/>
                  </a:cubicBezTo>
                  <a:cubicBezTo>
                    <a:pt x="1554" y="1853"/>
                    <a:pt x="1554" y="1853"/>
                    <a:pt x="1554" y="1853"/>
                  </a:cubicBezTo>
                  <a:cubicBezTo>
                    <a:pt x="1530" y="1853"/>
                    <a:pt x="1511" y="1834"/>
                    <a:pt x="1511" y="1810"/>
                  </a:cubicBezTo>
                  <a:cubicBezTo>
                    <a:pt x="1511" y="1476"/>
                    <a:pt x="1511" y="1476"/>
                    <a:pt x="1511" y="1476"/>
                  </a:cubicBezTo>
                  <a:cubicBezTo>
                    <a:pt x="1511" y="1452"/>
                    <a:pt x="1530" y="1433"/>
                    <a:pt x="1554" y="1433"/>
                  </a:cubicBezTo>
                  <a:cubicBezTo>
                    <a:pt x="2041" y="1433"/>
                    <a:pt x="2041" y="1433"/>
                    <a:pt x="2041" y="1433"/>
                  </a:cubicBezTo>
                  <a:cubicBezTo>
                    <a:pt x="2065" y="1433"/>
                    <a:pt x="2084" y="1452"/>
                    <a:pt x="2084" y="1476"/>
                  </a:cubicBezTo>
                  <a:close/>
                  <a:moveTo>
                    <a:pt x="2275" y="2114"/>
                  </a:moveTo>
                  <a:cubicBezTo>
                    <a:pt x="2151" y="1969"/>
                    <a:pt x="2151" y="1969"/>
                    <a:pt x="2151" y="1969"/>
                  </a:cubicBezTo>
                  <a:cubicBezTo>
                    <a:pt x="2142" y="1958"/>
                    <a:pt x="2123" y="1949"/>
                    <a:pt x="2108" y="1949"/>
                  </a:cubicBezTo>
                  <a:cubicBezTo>
                    <a:pt x="1486" y="1949"/>
                    <a:pt x="1486" y="1949"/>
                    <a:pt x="1486" y="1949"/>
                  </a:cubicBezTo>
                  <a:cubicBezTo>
                    <a:pt x="1472" y="1949"/>
                    <a:pt x="1453" y="1958"/>
                    <a:pt x="1444" y="1969"/>
                  </a:cubicBezTo>
                  <a:cubicBezTo>
                    <a:pt x="1320" y="2114"/>
                    <a:pt x="1320" y="2114"/>
                    <a:pt x="1320" y="2114"/>
                  </a:cubicBezTo>
                  <a:cubicBezTo>
                    <a:pt x="1311" y="2125"/>
                    <a:pt x="1304" y="2145"/>
                    <a:pt x="1304" y="2159"/>
                  </a:cubicBezTo>
                  <a:cubicBezTo>
                    <a:pt x="1304" y="2171"/>
                    <a:pt x="1304" y="2171"/>
                    <a:pt x="1304" y="2171"/>
                  </a:cubicBezTo>
                  <a:cubicBezTo>
                    <a:pt x="1304" y="2185"/>
                    <a:pt x="1315" y="2197"/>
                    <a:pt x="1329" y="2197"/>
                  </a:cubicBezTo>
                  <a:cubicBezTo>
                    <a:pt x="2265" y="2197"/>
                    <a:pt x="2265" y="2197"/>
                    <a:pt x="2265" y="2197"/>
                  </a:cubicBezTo>
                  <a:cubicBezTo>
                    <a:pt x="2280" y="2197"/>
                    <a:pt x="2291" y="2185"/>
                    <a:pt x="2291" y="2171"/>
                  </a:cubicBezTo>
                  <a:cubicBezTo>
                    <a:pt x="2291" y="2159"/>
                    <a:pt x="2291" y="2159"/>
                    <a:pt x="2291" y="2159"/>
                  </a:cubicBezTo>
                  <a:cubicBezTo>
                    <a:pt x="2291" y="2145"/>
                    <a:pt x="2284" y="2125"/>
                    <a:pt x="2275" y="2114"/>
                  </a:cubicBezTo>
                  <a:close/>
                  <a:moveTo>
                    <a:pt x="250" y="1913"/>
                  </a:moveTo>
                  <a:cubicBezTo>
                    <a:pt x="738" y="1913"/>
                    <a:pt x="738" y="1913"/>
                    <a:pt x="738" y="1913"/>
                  </a:cubicBezTo>
                  <a:cubicBezTo>
                    <a:pt x="795" y="1913"/>
                    <a:pt x="841" y="1867"/>
                    <a:pt x="841" y="1810"/>
                  </a:cubicBezTo>
                  <a:cubicBezTo>
                    <a:pt x="841" y="1476"/>
                    <a:pt x="841" y="1476"/>
                    <a:pt x="841" y="1476"/>
                  </a:cubicBezTo>
                  <a:cubicBezTo>
                    <a:pt x="841" y="1419"/>
                    <a:pt x="795" y="1373"/>
                    <a:pt x="738" y="1373"/>
                  </a:cubicBezTo>
                  <a:cubicBezTo>
                    <a:pt x="250" y="1373"/>
                    <a:pt x="250" y="1373"/>
                    <a:pt x="250" y="1373"/>
                  </a:cubicBezTo>
                  <a:cubicBezTo>
                    <a:pt x="193" y="1373"/>
                    <a:pt x="147" y="1419"/>
                    <a:pt x="147" y="1476"/>
                  </a:cubicBezTo>
                  <a:cubicBezTo>
                    <a:pt x="147" y="1810"/>
                    <a:pt x="147" y="1810"/>
                    <a:pt x="147" y="1810"/>
                  </a:cubicBezTo>
                  <a:cubicBezTo>
                    <a:pt x="147" y="1867"/>
                    <a:pt x="193" y="1913"/>
                    <a:pt x="250" y="1913"/>
                  </a:cubicBezTo>
                  <a:close/>
                  <a:moveTo>
                    <a:pt x="207" y="1476"/>
                  </a:moveTo>
                  <a:cubicBezTo>
                    <a:pt x="207" y="1452"/>
                    <a:pt x="227" y="1433"/>
                    <a:pt x="250" y="1433"/>
                  </a:cubicBezTo>
                  <a:cubicBezTo>
                    <a:pt x="738" y="1433"/>
                    <a:pt x="738" y="1433"/>
                    <a:pt x="738" y="1433"/>
                  </a:cubicBezTo>
                  <a:cubicBezTo>
                    <a:pt x="762" y="1433"/>
                    <a:pt x="781" y="1452"/>
                    <a:pt x="781" y="1476"/>
                  </a:cubicBezTo>
                  <a:cubicBezTo>
                    <a:pt x="781" y="1810"/>
                    <a:pt x="781" y="1810"/>
                    <a:pt x="781" y="1810"/>
                  </a:cubicBezTo>
                  <a:cubicBezTo>
                    <a:pt x="781" y="1834"/>
                    <a:pt x="762" y="1853"/>
                    <a:pt x="738" y="1853"/>
                  </a:cubicBezTo>
                  <a:cubicBezTo>
                    <a:pt x="250" y="1853"/>
                    <a:pt x="250" y="1853"/>
                    <a:pt x="250" y="1853"/>
                  </a:cubicBezTo>
                  <a:cubicBezTo>
                    <a:pt x="227" y="1853"/>
                    <a:pt x="207" y="1834"/>
                    <a:pt x="207" y="1810"/>
                  </a:cubicBezTo>
                  <a:lnTo>
                    <a:pt x="207" y="1476"/>
                  </a:lnTo>
                  <a:close/>
                  <a:moveTo>
                    <a:pt x="848" y="1969"/>
                  </a:moveTo>
                  <a:cubicBezTo>
                    <a:pt x="838" y="1958"/>
                    <a:pt x="819" y="1949"/>
                    <a:pt x="805" y="1949"/>
                  </a:cubicBezTo>
                  <a:cubicBezTo>
                    <a:pt x="183" y="1949"/>
                    <a:pt x="183" y="1949"/>
                    <a:pt x="183" y="1949"/>
                  </a:cubicBezTo>
                  <a:cubicBezTo>
                    <a:pt x="169" y="1949"/>
                    <a:pt x="150" y="1958"/>
                    <a:pt x="141" y="1969"/>
                  </a:cubicBezTo>
                  <a:cubicBezTo>
                    <a:pt x="17" y="2114"/>
                    <a:pt x="17" y="2114"/>
                    <a:pt x="17" y="2114"/>
                  </a:cubicBezTo>
                  <a:cubicBezTo>
                    <a:pt x="8" y="2125"/>
                    <a:pt x="0" y="2145"/>
                    <a:pt x="0" y="2159"/>
                  </a:cubicBezTo>
                  <a:cubicBezTo>
                    <a:pt x="0" y="2171"/>
                    <a:pt x="0" y="2171"/>
                    <a:pt x="0" y="2171"/>
                  </a:cubicBezTo>
                  <a:cubicBezTo>
                    <a:pt x="0" y="2185"/>
                    <a:pt x="12" y="2197"/>
                    <a:pt x="26" y="2197"/>
                  </a:cubicBezTo>
                  <a:cubicBezTo>
                    <a:pt x="962" y="2197"/>
                    <a:pt x="962" y="2197"/>
                    <a:pt x="962" y="2197"/>
                  </a:cubicBezTo>
                  <a:cubicBezTo>
                    <a:pt x="977" y="2197"/>
                    <a:pt x="988" y="2185"/>
                    <a:pt x="988" y="2171"/>
                  </a:cubicBezTo>
                  <a:cubicBezTo>
                    <a:pt x="988" y="2159"/>
                    <a:pt x="988" y="2159"/>
                    <a:pt x="988" y="2159"/>
                  </a:cubicBezTo>
                  <a:cubicBezTo>
                    <a:pt x="988" y="2145"/>
                    <a:pt x="981" y="2125"/>
                    <a:pt x="971" y="2114"/>
                  </a:cubicBezTo>
                  <a:lnTo>
                    <a:pt x="848" y="1969"/>
                  </a:lnTo>
                  <a:close/>
                  <a:moveTo>
                    <a:pt x="971" y="1659"/>
                  </a:moveTo>
                  <a:cubicBezTo>
                    <a:pt x="1088" y="1659"/>
                    <a:pt x="1088" y="1659"/>
                    <a:pt x="1088" y="1659"/>
                  </a:cubicBezTo>
                  <a:cubicBezTo>
                    <a:pt x="1088" y="1610"/>
                    <a:pt x="1088" y="1610"/>
                    <a:pt x="1088" y="1610"/>
                  </a:cubicBezTo>
                  <a:cubicBezTo>
                    <a:pt x="971" y="1610"/>
                    <a:pt x="971" y="1610"/>
                    <a:pt x="971" y="1610"/>
                  </a:cubicBezTo>
                  <a:lnTo>
                    <a:pt x="971" y="1659"/>
                  </a:lnTo>
                  <a:close/>
                  <a:moveTo>
                    <a:pt x="1320" y="1610"/>
                  </a:moveTo>
                  <a:cubicBezTo>
                    <a:pt x="1204" y="1610"/>
                    <a:pt x="1204" y="1610"/>
                    <a:pt x="1204" y="1610"/>
                  </a:cubicBezTo>
                  <a:cubicBezTo>
                    <a:pt x="1204" y="1659"/>
                    <a:pt x="1204" y="1659"/>
                    <a:pt x="1204" y="1659"/>
                  </a:cubicBezTo>
                  <a:cubicBezTo>
                    <a:pt x="1320" y="1659"/>
                    <a:pt x="1320" y="1659"/>
                    <a:pt x="1320" y="1659"/>
                  </a:cubicBezTo>
                  <a:lnTo>
                    <a:pt x="1320" y="1610"/>
                  </a:lnTo>
                  <a:close/>
                </a:path>
              </a:pathLst>
            </a:custGeom>
            <a:solidFill>
              <a:schemeClr val="tx1"/>
            </a:solidFill>
            <a:ln>
              <a:noFill/>
            </a:ln>
          </p:spPr>
          <p:txBody>
            <a:bodyPr vert="horz" wrap="square" lIns="0" tIns="41153" rIns="82305" bIns="41153" numCol="1" anchor="t" anchorCtr="0" compatLnSpc="1">
              <a:prstTxWarp prst="textNoShape">
                <a:avLst/>
              </a:prstTxWarp>
            </a:bodyPr>
            <a:lstStyle/>
            <a:p>
              <a:pPr algn="ctr" defTabSz="914363"/>
              <a:endParaRPr lang="en-US" sz="1600">
                <a:gradFill>
                  <a:gsLst>
                    <a:gs pos="0">
                      <a:srgbClr val="FFFFFF"/>
                    </a:gs>
                    <a:gs pos="100000">
                      <a:srgbClr val="FFFFFF"/>
                    </a:gs>
                  </a:gsLst>
                  <a:lin ang="5400000" scaled="0"/>
                </a:gradFill>
              </a:endParaRPr>
            </a:p>
          </p:txBody>
        </p:sp>
      </p:grpSp>
      <p:grpSp>
        <p:nvGrpSpPr>
          <p:cNvPr id="13" name="Group 12"/>
          <p:cNvGrpSpPr/>
          <p:nvPr/>
        </p:nvGrpSpPr>
        <p:grpSpPr>
          <a:xfrm>
            <a:off x="10678815" y="3019425"/>
            <a:ext cx="1362114" cy="769938"/>
            <a:chOff x="10678815" y="3019425"/>
            <a:chExt cx="1362114" cy="769938"/>
          </a:xfrm>
        </p:grpSpPr>
        <p:grpSp>
          <p:nvGrpSpPr>
            <p:cNvPr id="26" name="Group 8"/>
            <p:cNvGrpSpPr/>
            <p:nvPr/>
          </p:nvGrpSpPr>
          <p:grpSpPr>
            <a:xfrm>
              <a:off x="10678815" y="3019425"/>
              <a:ext cx="1362114" cy="769938"/>
              <a:chOff x="474208" y="1668462"/>
              <a:chExt cx="3249414" cy="1836738"/>
            </a:xfrm>
          </p:grpSpPr>
          <p:grpSp>
            <p:nvGrpSpPr>
              <p:cNvPr id="27" name="Group 26"/>
              <p:cNvGrpSpPr/>
              <p:nvPr/>
            </p:nvGrpSpPr>
            <p:grpSpPr>
              <a:xfrm>
                <a:off x="1265237" y="1668462"/>
                <a:ext cx="2458385" cy="1836738"/>
                <a:chOff x="1928004" y="1668462"/>
                <a:chExt cx="2458385" cy="1836738"/>
              </a:xfrm>
            </p:grpSpPr>
            <p:sp>
              <p:nvSpPr>
                <p:cNvPr id="29" name="Flowchart: Process 28"/>
                <p:cNvSpPr/>
                <p:nvPr/>
              </p:nvSpPr>
              <p:spPr bwMode="auto">
                <a:xfrm>
                  <a:off x="1928004" y="1668462"/>
                  <a:ext cx="1839133" cy="1836179"/>
                </a:xfrm>
                <a:prstGeom prst="flowChartProcess">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30" name="Parallelogram 29"/>
                <p:cNvSpPr/>
                <p:nvPr/>
              </p:nvSpPr>
              <p:spPr bwMode="auto">
                <a:xfrm>
                  <a:off x="2484437" y="1668462"/>
                  <a:ext cx="1901952" cy="1836738"/>
                </a:xfrm>
                <a:prstGeom prst="parallelogram">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28" name="Parallelogram 27"/>
              <p:cNvSpPr/>
              <p:nvPr/>
            </p:nvSpPr>
            <p:spPr bwMode="auto">
              <a:xfrm flipH="1" flipV="1">
                <a:off x="474208" y="1668462"/>
                <a:ext cx="1901952" cy="1836738"/>
              </a:xfrm>
              <a:prstGeom prst="parallelogram">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175" name="Freeform 17"/>
            <p:cNvSpPr>
              <a:spLocks noChangeAspect="1" noEditPoints="1"/>
            </p:cNvSpPr>
            <p:nvPr/>
          </p:nvSpPr>
          <p:spPr bwMode="auto">
            <a:xfrm>
              <a:off x="11095037" y="3130548"/>
              <a:ext cx="533399" cy="525341"/>
            </a:xfrm>
            <a:custGeom>
              <a:avLst/>
              <a:gdLst>
                <a:gd name="T0" fmla="*/ 136 w 137"/>
                <a:gd name="T1" fmla="*/ 23 h 135"/>
                <a:gd name="T2" fmla="*/ 36 w 137"/>
                <a:gd name="T3" fmla="*/ 19 h 135"/>
                <a:gd name="T4" fmla="*/ 33 w 137"/>
                <a:gd name="T5" fmla="*/ 26 h 135"/>
                <a:gd name="T6" fmla="*/ 74 w 137"/>
                <a:gd name="T7" fmla="*/ 95 h 135"/>
                <a:gd name="T8" fmla="*/ 94 w 137"/>
                <a:gd name="T9" fmla="*/ 135 h 135"/>
                <a:gd name="T10" fmla="*/ 137 w 137"/>
                <a:gd name="T11" fmla="*/ 31 h 135"/>
                <a:gd name="T12" fmla="*/ 98 w 137"/>
                <a:gd name="T13" fmla="*/ 5 h 135"/>
                <a:gd name="T14" fmla="*/ 135 w 137"/>
                <a:gd name="T15" fmla="*/ 28 h 135"/>
                <a:gd name="T16" fmla="*/ 98 w 137"/>
                <a:gd name="T17" fmla="*/ 5 h 135"/>
                <a:gd name="T18" fmla="*/ 96 w 137"/>
                <a:gd name="T19" fmla="*/ 127 h 135"/>
                <a:gd name="T20" fmla="*/ 136 w 137"/>
                <a:gd name="T21" fmla="*/ 101 h 135"/>
                <a:gd name="T22" fmla="*/ 136 w 137"/>
                <a:gd name="T23" fmla="*/ 95 h 135"/>
                <a:gd name="T24" fmla="*/ 96 w 137"/>
                <a:gd name="T25" fmla="*/ 102 h 135"/>
                <a:gd name="T26" fmla="*/ 136 w 137"/>
                <a:gd name="T27" fmla="*/ 95 h 135"/>
                <a:gd name="T28" fmla="*/ 96 w 137"/>
                <a:gd name="T29" fmla="*/ 93 h 135"/>
                <a:gd name="T30" fmla="*/ 136 w 137"/>
                <a:gd name="T31" fmla="*/ 79 h 135"/>
                <a:gd name="T32" fmla="*/ 136 w 137"/>
                <a:gd name="T33" fmla="*/ 73 h 135"/>
                <a:gd name="T34" fmla="*/ 96 w 137"/>
                <a:gd name="T35" fmla="*/ 68 h 135"/>
                <a:gd name="T36" fmla="*/ 136 w 137"/>
                <a:gd name="T37" fmla="*/ 73 h 135"/>
                <a:gd name="T38" fmla="*/ 96 w 137"/>
                <a:gd name="T39" fmla="*/ 59 h 135"/>
                <a:gd name="T40" fmla="*/ 136 w 137"/>
                <a:gd name="T41" fmla="*/ 57 h 135"/>
                <a:gd name="T42" fmla="*/ 136 w 137"/>
                <a:gd name="T43" fmla="*/ 51 h 135"/>
                <a:gd name="T44" fmla="*/ 96 w 137"/>
                <a:gd name="T45" fmla="*/ 34 h 135"/>
                <a:gd name="T46" fmla="*/ 136 w 137"/>
                <a:gd name="T47" fmla="*/ 51 h 135"/>
                <a:gd name="T48" fmla="*/ 96 w 137"/>
                <a:gd name="T49" fmla="*/ 25 h 135"/>
                <a:gd name="T50" fmla="*/ 136 w 137"/>
                <a:gd name="T51" fmla="*/ 34 h 135"/>
                <a:gd name="T52" fmla="*/ 33 w 137"/>
                <a:gd name="T53" fmla="*/ 62 h 135"/>
                <a:gd name="T54" fmla="*/ 33 w 137"/>
                <a:gd name="T55" fmla="*/ 128 h 135"/>
                <a:gd name="T56" fmla="*/ 33 w 137"/>
                <a:gd name="T57" fmla="*/ 62 h 135"/>
                <a:gd name="T58" fmla="*/ 15 w 137"/>
                <a:gd name="T59" fmla="*/ 98 h 135"/>
                <a:gd name="T60" fmla="*/ 30 w 137"/>
                <a:gd name="T61" fmla="*/ 100 h 135"/>
                <a:gd name="T62" fmla="*/ 55 w 137"/>
                <a:gd name="T63" fmla="*/ 8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7" h="135">
                  <a:moveTo>
                    <a:pt x="136" y="31"/>
                  </a:moveTo>
                  <a:cubicBezTo>
                    <a:pt x="136" y="23"/>
                    <a:pt x="136" y="23"/>
                    <a:pt x="136" y="23"/>
                  </a:cubicBezTo>
                  <a:cubicBezTo>
                    <a:pt x="96" y="0"/>
                    <a:pt x="96" y="0"/>
                    <a:pt x="96" y="0"/>
                  </a:cubicBezTo>
                  <a:cubicBezTo>
                    <a:pt x="36" y="19"/>
                    <a:pt x="36" y="19"/>
                    <a:pt x="36" y="19"/>
                  </a:cubicBezTo>
                  <a:cubicBezTo>
                    <a:pt x="36" y="26"/>
                    <a:pt x="36" y="26"/>
                    <a:pt x="36" y="26"/>
                  </a:cubicBezTo>
                  <a:cubicBezTo>
                    <a:pt x="33" y="26"/>
                    <a:pt x="33" y="26"/>
                    <a:pt x="33" y="26"/>
                  </a:cubicBezTo>
                  <a:cubicBezTo>
                    <a:pt x="33" y="55"/>
                    <a:pt x="33" y="55"/>
                    <a:pt x="33" y="55"/>
                  </a:cubicBezTo>
                  <a:cubicBezTo>
                    <a:pt x="56" y="55"/>
                    <a:pt x="74" y="73"/>
                    <a:pt x="74" y="95"/>
                  </a:cubicBezTo>
                  <a:cubicBezTo>
                    <a:pt x="74" y="107"/>
                    <a:pt x="69" y="117"/>
                    <a:pt x="61" y="124"/>
                  </a:cubicBezTo>
                  <a:cubicBezTo>
                    <a:pt x="94" y="135"/>
                    <a:pt x="94" y="135"/>
                    <a:pt x="94" y="135"/>
                  </a:cubicBezTo>
                  <a:cubicBezTo>
                    <a:pt x="137" y="110"/>
                    <a:pt x="137" y="110"/>
                    <a:pt x="137" y="110"/>
                  </a:cubicBezTo>
                  <a:cubicBezTo>
                    <a:pt x="137" y="31"/>
                    <a:pt x="137" y="31"/>
                    <a:pt x="137" y="31"/>
                  </a:cubicBezTo>
                  <a:lnTo>
                    <a:pt x="136" y="31"/>
                  </a:lnTo>
                  <a:close/>
                  <a:moveTo>
                    <a:pt x="98" y="5"/>
                  </a:moveTo>
                  <a:cubicBezTo>
                    <a:pt x="135" y="25"/>
                    <a:pt x="135" y="25"/>
                    <a:pt x="135" y="25"/>
                  </a:cubicBezTo>
                  <a:cubicBezTo>
                    <a:pt x="135" y="28"/>
                    <a:pt x="135" y="28"/>
                    <a:pt x="135" y="28"/>
                  </a:cubicBezTo>
                  <a:cubicBezTo>
                    <a:pt x="98" y="9"/>
                    <a:pt x="98" y="9"/>
                    <a:pt x="98" y="9"/>
                  </a:cubicBezTo>
                  <a:lnTo>
                    <a:pt x="98" y="5"/>
                  </a:lnTo>
                  <a:close/>
                  <a:moveTo>
                    <a:pt x="136" y="107"/>
                  </a:moveTo>
                  <a:cubicBezTo>
                    <a:pt x="96" y="127"/>
                    <a:pt x="96" y="127"/>
                    <a:pt x="96" y="127"/>
                  </a:cubicBezTo>
                  <a:cubicBezTo>
                    <a:pt x="96" y="119"/>
                    <a:pt x="96" y="119"/>
                    <a:pt x="96" y="119"/>
                  </a:cubicBezTo>
                  <a:cubicBezTo>
                    <a:pt x="136" y="101"/>
                    <a:pt x="136" y="101"/>
                    <a:pt x="136" y="101"/>
                  </a:cubicBezTo>
                  <a:lnTo>
                    <a:pt x="136" y="107"/>
                  </a:lnTo>
                  <a:close/>
                  <a:moveTo>
                    <a:pt x="136" y="95"/>
                  </a:moveTo>
                  <a:cubicBezTo>
                    <a:pt x="96" y="110"/>
                    <a:pt x="96" y="110"/>
                    <a:pt x="96" y="110"/>
                  </a:cubicBezTo>
                  <a:cubicBezTo>
                    <a:pt x="96" y="102"/>
                    <a:pt x="96" y="102"/>
                    <a:pt x="96" y="102"/>
                  </a:cubicBezTo>
                  <a:cubicBezTo>
                    <a:pt x="136" y="90"/>
                    <a:pt x="136" y="90"/>
                    <a:pt x="136" y="90"/>
                  </a:cubicBezTo>
                  <a:lnTo>
                    <a:pt x="136" y="95"/>
                  </a:lnTo>
                  <a:close/>
                  <a:moveTo>
                    <a:pt x="136" y="84"/>
                  </a:moveTo>
                  <a:cubicBezTo>
                    <a:pt x="96" y="93"/>
                    <a:pt x="96" y="93"/>
                    <a:pt x="96" y="93"/>
                  </a:cubicBezTo>
                  <a:cubicBezTo>
                    <a:pt x="96" y="85"/>
                    <a:pt x="96" y="85"/>
                    <a:pt x="96" y="85"/>
                  </a:cubicBezTo>
                  <a:cubicBezTo>
                    <a:pt x="136" y="79"/>
                    <a:pt x="136" y="79"/>
                    <a:pt x="136" y="79"/>
                  </a:cubicBezTo>
                  <a:lnTo>
                    <a:pt x="136" y="84"/>
                  </a:lnTo>
                  <a:close/>
                  <a:moveTo>
                    <a:pt x="136" y="73"/>
                  </a:moveTo>
                  <a:cubicBezTo>
                    <a:pt x="96" y="76"/>
                    <a:pt x="96" y="76"/>
                    <a:pt x="96" y="76"/>
                  </a:cubicBezTo>
                  <a:cubicBezTo>
                    <a:pt x="96" y="68"/>
                    <a:pt x="96" y="68"/>
                    <a:pt x="96" y="68"/>
                  </a:cubicBezTo>
                  <a:cubicBezTo>
                    <a:pt x="136" y="68"/>
                    <a:pt x="136" y="68"/>
                    <a:pt x="136" y="68"/>
                  </a:cubicBezTo>
                  <a:lnTo>
                    <a:pt x="136" y="73"/>
                  </a:lnTo>
                  <a:close/>
                  <a:moveTo>
                    <a:pt x="136" y="62"/>
                  </a:moveTo>
                  <a:cubicBezTo>
                    <a:pt x="96" y="59"/>
                    <a:pt x="96" y="59"/>
                    <a:pt x="96" y="59"/>
                  </a:cubicBezTo>
                  <a:cubicBezTo>
                    <a:pt x="96" y="51"/>
                    <a:pt x="96" y="51"/>
                    <a:pt x="96" y="51"/>
                  </a:cubicBezTo>
                  <a:cubicBezTo>
                    <a:pt x="136" y="57"/>
                    <a:pt x="136" y="57"/>
                    <a:pt x="136" y="57"/>
                  </a:cubicBezTo>
                  <a:lnTo>
                    <a:pt x="136" y="62"/>
                  </a:lnTo>
                  <a:close/>
                  <a:moveTo>
                    <a:pt x="136" y="51"/>
                  </a:moveTo>
                  <a:cubicBezTo>
                    <a:pt x="96" y="43"/>
                    <a:pt x="96" y="43"/>
                    <a:pt x="96" y="43"/>
                  </a:cubicBezTo>
                  <a:cubicBezTo>
                    <a:pt x="96" y="34"/>
                    <a:pt x="96" y="34"/>
                    <a:pt x="96" y="34"/>
                  </a:cubicBezTo>
                  <a:cubicBezTo>
                    <a:pt x="136" y="46"/>
                    <a:pt x="136" y="46"/>
                    <a:pt x="136" y="46"/>
                  </a:cubicBezTo>
                  <a:lnTo>
                    <a:pt x="136" y="51"/>
                  </a:lnTo>
                  <a:close/>
                  <a:moveTo>
                    <a:pt x="136" y="40"/>
                  </a:moveTo>
                  <a:cubicBezTo>
                    <a:pt x="96" y="25"/>
                    <a:pt x="96" y="25"/>
                    <a:pt x="96" y="25"/>
                  </a:cubicBezTo>
                  <a:cubicBezTo>
                    <a:pt x="96" y="17"/>
                    <a:pt x="96" y="17"/>
                    <a:pt x="96" y="17"/>
                  </a:cubicBezTo>
                  <a:cubicBezTo>
                    <a:pt x="136" y="34"/>
                    <a:pt x="136" y="34"/>
                    <a:pt x="136" y="34"/>
                  </a:cubicBezTo>
                  <a:lnTo>
                    <a:pt x="136" y="40"/>
                  </a:lnTo>
                  <a:close/>
                  <a:moveTo>
                    <a:pt x="33" y="62"/>
                  </a:moveTo>
                  <a:cubicBezTo>
                    <a:pt x="15" y="62"/>
                    <a:pt x="0" y="77"/>
                    <a:pt x="0" y="95"/>
                  </a:cubicBezTo>
                  <a:cubicBezTo>
                    <a:pt x="0" y="113"/>
                    <a:pt x="15" y="128"/>
                    <a:pt x="33" y="128"/>
                  </a:cubicBezTo>
                  <a:cubicBezTo>
                    <a:pt x="52" y="128"/>
                    <a:pt x="66" y="113"/>
                    <a:pt x="66" y="95"/>
                  </a:cubicBezTo>
                  <a:cubicBezTo>
                    <a:pt x="66" y="77"/>
                    <a:pt x="52" y="62"/>
                    <a:pt x="33" y="62"/>
                  </a:cubicBezTo>
                  <a:close/>
                  <a:moveTo>
                    <a:pt x="30" y="112"/>
                  </a:moveTo>
                  <a:cubicBezTo>
                    <a:pt x="30" y="112"/>
                    <a:pt x="30" y="112"/>
                    <a:pt x="15" y="98"/>
                  </a:cubicBezTo>
                  <a:cubicBezTo>
                    <a:pt x="15" y="98"/>
                    <a:pt x="15" y="98"/>
                    <a:pt x="20" y="92"/>
                  </a:cubicBezTo>
                  <a:cubicBezTo>
                    <a:pt x="20" y="92"/>
                    <a:pt x="26" y="98"/>
                    <a:pt x="30" y="100"/>
                  </a:cubicBezTo>
                  <a:cubicBezTo>
                    <a:pt x="38" y="92"/>
                    <a:pt x="49" y="81"/>
                    <a:pt x="49" y="81"/>
                  </a:cubicBezTo>
                  <a:cubicBezTo>
                    <a:pt x="55" y="87"/>
                    <a:pt x="55" y="87"/>
                    <a:pt x="55" y="87"/>
                  </a:cubicBezTo>
                  <a:cubicBezTo>
                    <a:pt x="55" y="87"/>
                    <a:pt x="55" y="87"/>
                    <a:pt x="30" y="112"/>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grpSp>
    </p:spTree>
    <p:extLst>
      <p:ext uri="{BB962C8B-B14F-4D97-AF65-F5344CB8AC3E}">
        <p14:creationId xmlns:p14="http://schemas.microsoft.com/office/powerpoint/2010/main" val="6757615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2" decel="100000"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500" fill="hold"/>
                                        <p:tgtEl>
                                          <p:spTgt spid="15"/>
                                        </p:tgtEl>
                                        <p:attrNameLst>
                                          <p:attrName>ppt_x</p:attrName>
                                        </p:attrNameLst>
                                      </p:cBhvr>
                                      <p:tavLst>
                                        <p:tav tm="0">
                                          <p:val>
                                            <p:strVal val="1+#ppt_w/2"/>
                                          </p:val>
                                        </p:tav>
                                        <p:tav tm="100000">
                                          <p:val>
                                            <p:strVal val="#ppt_x"/>
                                          </p:val>
                                        </p:tav>
                                      </p:tavLst>
                                    </p:anim>
                                    <p:anim calcmode="lin" valueType="num">
                                      <p:cBhvr additive="base">
                                        <p:cTn id="12" dur="500" fill="hold"/>
                                        <p:tgtEl>
                                          <p:spTgt spid="15"/>
                                        </p:tgtEl>
                                        <p:attrNameLst>
                                          <p:attrName>ppt_y</p:attrName>
                                        </p:attrNameLst>
                                      </p:cBhvr>
                                      <p:tavLst>
                                        <p:tav tm="0">
                                          <p:val>
                                            <p:strVal val="#ppt_y"/>
                                          </p:val>
                                        </p:tav>
                                        <p:tav tm="100000">
                                          <p:val>
                                            <p:strVal val="#ppt_y"/>
                                          </p:val>
                                        </p:tav>
                                      </p:tavLst>
                                    </p:anim>
                                  </p:childTnLst>
                                </p:cTn>
                              </p:par>
                              <p:par>
                                <p:cTn id="13" presetID="2" presetClass="entr" presetSubtype="2" decel="100000" fill="hold" nodeType="withEffect">
                                  <p:stCondLst>
                                    <p:cond delay="10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500" fill="hold"/>
                                        <p:tgtEl>
                                          <p:spTgt spid="14"/>
                                        </p:tgtEl>
                                        <p:attrNameLst>
                                          <p:attrName>ppt_x</p:attrName>
                                        </p:attrNameLst>
                                      </p:cBhvr>
                                      <p:tavLst>
                                        <p:tav tm="0">
                                          <p:val>
                                            <p:strVal val="1+#ppt_w/2"/>
                                          </p:val>
                                        </p:tav>
                                        <p:tav tm="100000">
                                          <p:val>
                                            <p:strVal val="#ppt_x"/>
                                          </p:val>
                                        </p:tav>
                                      </p:tavLst>
                                    </p:anim>
                                    <p:anim calcmode="lin" valueType="num">
                                      <p:cBhvr additive="base">
                                        <p:cTn id="16" dur="500" fill="hold"/>
                                        <p:tgtEl>
                                          <p:spTgt spid="14"/>
                                        </p:tgtEl>
                                        <p:attrNameLst>
                                          <p:attrName>ppt_y</p:attrName>
                                        </p:attrNameLst>
                                      </p:cBhvr>
                                      <p:tavLst>
                                        <p:tav tm="0">
                                          <p:val>
                                            <p:strVal val="#ppt_y"/>
                                          </p:val>
                                        </p:tav>
                                        <p:tav tm="100000">
                                          <p:val>
                                            <p:strVal val="#ppt_y"/>
                                          </p:val>
                                        </p:tav>
                                      </p:tavLst>
                                    </p:anim>
                                  </p:childTnLst>
                                </p:cTn>
                              </p:par>
                              <p:par>
                                <p:cTn id="17" presetID="2" presetClass="entr" presetSubtype="2" decel="100000" fill="hold" nodeType="withEffect">
                                  <p:stCondLst>
                                    <p:cond delay="20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500" fill="hold"/>
                                        <p:tgtEl>
                                          <p:spTgt spid="13"/>
                                        </p:tgtEl>
                                        <p:attrNameLst>
                                          <p:attrName>ppt_x</p:attrName>
                                        </p:attrNameLst>
                                      </p:cBhvr>
                                      <p:tavLst>
                                        <p:tav tm="0">
                                          <p:val>
                                            <p:strVal val="1+#ppt_w/2"/>
                                          </p:val>
                                        </p:tav>
                                        <p:tav tm="100000">
                                          <p:val>
                                            <p:strVal val="#ppt_x"/>
                                          </p:val>
                                        </p:tav>
                                      </p:tavLst>
                                    </p:anim>
                                    <p:anim calcmode="lin" valueType="num">
                                      <p:cBhvr additive="base">
                                        <p:cTn id="20" dur="500" fill="hold"/>
                                        <p:tgtEl>
                                          <p:spTgt spid="13"/>
                                        </p:tgtEl>
                                        <p:attrNameLst>
                                          <p:attrName>ppt_y</p:attrName>
                                        </p:attrNameLst>
                                      </p:cBhvr>
                                      <p:tavLst>
                                        <p:tav tm="0">
                                          <p:val>
                                            <p:strVal val="#ppt_y"/>
                                          </p:val>
                                        </p:tav>
                                        <p:tav tm="100000">
                                          <p:val>
                                            <p:strVal val="#ppt_y"/>
                                          </p:val>
                                        </p:tav>
                                      </p:tavLst>
                                    </p:anim>
                                  </p:childTnLst>
                                </p:cTn>
                              </p:par>
                              <p:par>
                                <p:cTn id="21" presetID="2" presetClass="entr" presetSubtype="2" decel="100000" fill="hold" grpId="0" nodeType="withEffect">
                                  <p:stCondLst>
                                    <p:cond delay="500"/>
                                  </p:stCondLst>
                                  <p:childTnLst>
                                    <p:set>
                                      <p:cBhvr>
                                        <p:cTn id="22" dur="1" fill="hold">
                                          <p:stCondLst>
                                            <p:cond delay="0"/>
                                          </p:stCondLst>
                                        </p:cTn>
                                        <p:tgtEl>
                                          <p:spTgt spid="3"/>
                                        </p:tgtEl>
                                        <p:attrNameLst>
                                          <p:attrName>style.visibility</p:attrName>
                                        </p:attrNameLst>
                                      </p:cBhvr>
                                      <p:to>
                                        <p:strVal val="visible"/>
                                      </p:to>
                                    </p:set>
                                    <p:anim calcmode="lin" valueType="num">
                                      <p:cBhvr additive="base">
                                        <p:cTn id="23" dur="500" fill="hold"/>
                                        <p:tgtEl>
                                          <p:spTgt spid="3"/>
                                        </p:tgtEl>
                                        <p:attrNameLst>
                                          <p:attrName>ppt_x</p:attrName>
                                        </p:attrNameLst>
                                      </p:cBhvr>
                                      <p:tavLst>
                                        <p:tav tm="0">
                                          <p:val>
                                            <p:strVal val="1+#ppt_w/2"/>
                                          </p:val>
                                        </p:tav>
                                        <p:tav tm="100000">
                                          <p:val>
                                            <p:strVal val="#ppt_x"/>
                                          </p:val>
                                        </p:tav>
                                      </p:tavLst>
                                    </p:anim>
                                    <p:anim calcmode="lin" valueType="num">
                                      <p:cBhvr additive="base">
                                        <p:cTn id="24" dur="500" fill="hold"/>
                                        <p:tgtEl>
                                          <p:spTgt spid="3"/>
                                        </p:tgtEl>
                                        <p:attrNameLst>
                                          <p:attrName>ppt_y</p:attrName>
                                        </p:attrNameLst>
                                      </p:cBhvr>
                                      <p:tavLst>
                                        <p:tav tm="0">
                                          <p:val>
                                            <p:strVal val="#ppt_y"/>
                                          </p:val>
                                        </p:tav>
                                        <p:tav tm="100000">
                                          <p:val>
                                            <p:strVal val="#ppt_y"/>
                                          </p:val>
                                        </p:tav>
                                      </p:tavLst>
                                    </p:anim>
                                  </p:childTnLst>
                                </p:cTn>
                              </p:par>
                              <p:par>
                                <p:cTn id="25" presetID="10" presetClass="entr" presetSubtype="0" fill="hold" grpId="0" nodeType="withEffect">
                                  <p:stCondLst>
                                    <p:cond delay="700"/>
                                  </p:stCondLst>
                                  <p:childTnLst>
                                    <p:set>
                                      <p:cBhvr>
                                        <p:cTn id="26" dur="1" fill="hold">
                                          <p:stCondLst>
                                            <p:cond delay="0"/>
                                          </p:stCondLst>
                                        </p:cTn>
                                        <p:tgtEl>
                                          <p:spTgt spid="2">
                                            <p:txEl>
                                              <p:pRg st="0" end="0"/>
                                            </p:txEl>
                                          </p:spTgt>
                                        </p:tgtEl>
                                        <p:attrNameLst>
                                          <p:attrName>style.visibility</p:attrName>
                                        </p:attrNameLst>
                                      </p:cBhvr>
                                      <p:to>
                                        <p:strVal val="visible"/>
                                      </p:to>
                                    </p:set>
                                    <p:animEffect transition="in" filter="fade">
                                      <p:cBhvr>
                                        <p:cTn id="27" dur="5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 grpId="0" build="p"/>
      <p:bldP spid="3" grpId="0"/>
    </p:bldLst>
  </p:timing>
</p:sld>
</file>

<file path=ppt/theme/theme1.xml><?xml version="1.0" encoding="utf-8"?>
<a:theme xmlns:a="http://schemas.openxmlformats.org/drawingml/2006/main" name="5-30629_Build_Template_WHI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_v03.potx" id="{60010040-FB05-4F4C-8C92-987A22EFC14F}" vid="{8A0926CE-FFCE-40A6-A065-050108FA5500}"/>
    </a:ext>
  </a:extLst>
</a:theme>
</file>

<file path=ppt/theme/theme2.xml><?xml version="1.0" encoding="utf-8"?>
<a:theme xmlns:a="http://schemas.openxmlformats.org/drawingml/2006/main" name="5-30629_Build_Template_DARK BLU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_v03.potx" id="{60010040-FB05-4F4C-8C92-987A22EFC14F}" vid="{1BB892BA-1BEF-4F90-996E-46A05CEF1994}"/>
    </a:ext>
  </a:extLst>
</a:theme>
</file>

<file path=ppt/theme/theme3.xml><?xml version="1.0" encoding="utf-8"?>
<a:theme xmlns:a="http://schemas.openxmlformats.org/drawingml/2006/main" name="1_5-30629_Build_Template_WHI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7B5DF659-5422-4FE0-B774-F31BE53950C5}" vid="{E3F4DD5B-E91A-4E2E-A066-DD68F9821E36}"/>
    </a:ext>
  </a:extLst>
</a:theme>
</file>

<file path=ppt/theme/theme4.xml><?xml version="1.0" encoding="utf-8"?>
<a:theme xmlns:a="http://schemas.openxmlformats.org/drawingml/2006/main" name="2_5-30629_Build_Template_WHI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_v02.potx" id="{AE6B0D47-3488-4D7E-AEFE-4DBC34C239F2}" vid="{FE055DFB-2179-4F25-980C-29B98161779E}"/>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PresentationsDoc" ma:contentTypeID="0x01010046EBBE4F454C2C47A5E89CD935B1FC7800E83BCD34BAE21044A0567CF64FDFDE54" ma:contentTypeVersion="5" ma:contentTypeDescription="Create a new document." ma:contentTypeScope="" ma:versionID="9f49739d1da212619d044bf1bfa27251">
  <xsd:schema xmlns:xsd="http://www.w3.org/2001/XMLSchema" xmlns:xs="http://www.w3.org/2001/XMLSchema" xmlns:p="http://schemas.microsoft.com/office/2006/metadata/properties" xmlns:ns1="http://schemas.microsoft.com/sharepoint/v3" xmlns:ns2="12a172fe-0250-434a-85cf-03b10810c5e5" xmlns:ns3="230e9df3-be65-4c73-a93b-d1236ebd677e" targetNamespace="http://schemas.microsoft.com/office/2006/metadata/properties" ma:root="true" ma:fieldsID="d1ec06fbcf9feb71c233288b468d8e39" ns1:_="" ns2:_="" ns3:_="">
    <xsd:import namespace="http://schemas.microsoft.com/sharepoint/v3"/>
    <xsd:import namespace="12a172fe-0250-434a-85cf-03b10810c5e5"/>
    <xsd:import namespace="230e9df3-be65-4c73-a93b-d1236ebd677e"/>
    <xsd:element name="properties">
      <xsd:complexType>
        <xsd:sequence>
          <xsd:element name="documentManagement">
            <xsd:complexType>
              <xsd:all>
                <xsd:element ref="ns2:k62f7d35b80b40fb8c27985e50b34fcd" minOccurs="0"/>
                <xsd:element ref="ns3:TaxCatchAll" minOccurs="0"/>
                <xsd:element ref="ns3:TaxCatchAllLabel" minOccurs="0"/>
                <xsd:element ref="ns2:pfbfa50075a04958bd8757dc155d3e08" minOccurs="0"/>
                <xsd:element ref="ns2:h9a868b2ee15488883f623ae5237ecae" minOccurs="0"/>
                <xsd:element ref="ns2:Event_x0020_Start_x0020_Date" minOccurs="0"/>
                <xsd:element ref="ns2:Event_x0020_End_x0020_Date" minOccurs="0"/>
                <xsd:element ref="ns2:Presentation_x0020_Date" minOccurs="0"/>
                <xsd:element ref="ns2:MS_x0020_Speaker" minOccurs="0"/>
                <xsd:element ref="ns2:External_x0020_Speaker" minOccurs="0"/>
                <xsd:element ref="ns2:o72fbe6ee5ae4131af0832c08ec51202" minOccurs="0"/>
                <xsd:element ref="ns2:eb9cf3a3af7b473faa5c9c98148a90a4" minOccurs="0"/>
                <xsd:element ref="ns2:Session_x0020_Code" minOccurs="0"/>
                <xsd:element ref="ns2:MS_x0020_Content_x0020_Owner" minOccurs="0"/>
                <xsd:element ref="ns2:le8386062bd54e24a95c83b32ccbdb34" minOccurs="0"/>
                <xsd:element ref="ns2:j4d4d959795b4220a289a041ed046605" minOccurs="0"/>
                <xsd:element ref="ns3:TaxKeywordTaxHTField" minOccurs="0"/>
                <xsd:element ref="ns1:AverageRating" minOccurs="0"/>
                <xsd:element ref="ns1:RatingCount" minOccurs="0"/>
                <xsd:element ref="ns1:LikesCount" minOccurs="0"/>
                <xsd:element ref="ns2:SharedWithUsers" minOccurs="0"/>
                <xsd:element ref="ns2: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33" nillable="true" ma:displayName="Rating (0-5)" ma:decimals="2" ma:description="Average value of all the ratings that have been submitted" ma:internalName="AverageRating" ma:readOnly="true">
      <xsd:simpleType>
        <xsd:restriction base="dms:Number"/>
      </xsd:simpleType>
    </xsd:element>
    <xsd:element name="RatingCount" ma:index="34" nillable="true" ma:displayName="Number of Ratings" ma:decimals="0" ma:description="Number of ratings submitted" ma:internalName="RatingCount" ma:readOnly="true">
      <xsd:simpleType>
        <xsd:restriction base="dms:Number"/>
      </xsd:simpleType>
    </xsd:element>
    <xsd:element name="LikesCount" ma:index="35" nillable="true" ma:displayName="Number of Likes" ma:internalName="LikesCount">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12a172fe-0250-434a-85cf-03b10810c5e5" elementFormDefault="qualified">
    <xsd:import namespace="http://schemas.microsoft.com/office/2006/documentManagement/types"/>
    <xsd:import namespace="http://schemas.microsoft.com/office/infopath/2007/PartnerControls"/>
    <xsd:element name="k62f7d35b80b40fb8c27985e50b34fcd" ma:index="8" nillable="true" ma:taxonomy="true" ma:internalName="k62f7d35b80b40fb8c27985e50b34fcd" ma:taxonomyFieldName="Event_x0020_Name" ma:displayName="Event Name" ma:default="" ma:fieldId="{462f7d35-b80b-40fb-8c27-985e50b34fcd}" ma:sspId="e385fb40-52d4-4fae-9c5b-3e8ff8a5878e" ma:termSetId="32cfb7b5-aebe-4989-95ed-0d5619f5d6c0" ma:anchorId="eaa4d92a-3824-4a49-92be-7ef169e4e325" ma:open="false" ma:isKeyword="false">
      <xsd:complexType>
        <xsd:sequence>
          <xsd:element ref="pc:Terms" minOccurs="0" maxOccurs="1"/>
        </xsd:sequence>
      </xsd:complexType>
    </xsd:element>
    <xsd:element name="pfbfa50075a04958bd8757dc155d3e08" ma:index="12" nillable="true" ma:taxonomy="true" ma:internalName="pfbfa50075a04958bd8757dc155d3e08" ma:taxonomyFieldName="Event_x0020_Location" ma:displayName="Event Location" ma:default="" ma:fieldId="{9fbfa500-75a0-4958-bd87-57dc155d3e08}" ma:sspId="e385fb40-52d4-4fae-9c5b-3e8ff8a5878e" ma:termSetId="ff02addd-433e-4baa-a831-22be402789db" ma:anchorId="00000000-0000-0000-0000-000000000000" ma:open="false" ma:isKeyword="false">
      <xsd:complexType>
        <xsd:sequence>
          <xsd:element ref="pc:Terms" minOccurs="0" maxOccurs="1"/>
        </xsd:sequence>
      </xsd:complexType>
    </xsd:element>
    <xsd:element name="h9a868b2ee15488883f623ae5237ecae" ma:index="14" nillable="true" ma:taxonomy="true" ma:internalName="h9a868b2ee15488883f623ae5237ecae" ma:taxonomyFieldName="Event_x0020_Venue" ma:displayName="Event Venue" ma:default="" ma:fieldId="{19a868b2-ee15-4888-83f6-23ae5237ecae}" ma:sspId="e385fb40-52d4-4fae-9c5b-3e8ff8a5878e" ma:termSetId="ff02addd-433e-4baa-a831-22be402789db" ma:anchorId="d989be80-0593-11e1-be50-0800200c9a66" ma:open="false" ma:isKeyword="false">
      <xsd:complexType>
        <xsd:sequence>
          <xsd:element ref="pc:Terms" minOccurs="0" maxOccurs="1"/>
        </xsd:sequence>
      </xsd:complexType>
    </xsd:element>
    <xsd:element name="Event_x0020_Start_x0020_Date" ma:index="16" nillable="true" ma:displayName="Event Start Date" ma:format="DateOnly" ma:internalName="Event_x0020_Start_x0020_Date">
      <xsd:simpleType>
        <xsd:restriction base="dms:DateTime"/>
      </xsd:simpleType>
    </xsd:element>
    <xsd:element name="Event_x0020_End_x0020_Date" ma:index="17" nillable="true" ma:displayName="Event End Date" ma:format="DateOnly" ma:internalName="Event_x0020_End_x0020_Date">
      <xsd:simpleType>
        <xsd:restriction base="dms:DateTime"/>
      </xsd:simpleType>
    </xsd:element>
    <xsd:element name="Presentation_x0020_Date" ma:index="18" nillable="true" ma:displayName="Presentation Date" ma:format="DateOnly" ma:internalName="Presentation_x0020_Date">
      <xsd:simpleType>
        <xsd:restriction base="dms:DateTime"/>
      </xsd:simpleType>
    </xsd:element>
    <xsd:element name="MS_x0020_Speaker" ma:index="19" nillable="true" ma:displayName="MS Speaker" ma:list="UserInfo" ma:SharePointGroup="0" ma:internalName="MS_x0020_Speaker"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20" nillable="true" ma:displayName="External Speaker" ma:internalName="External_x0020_Speaker">
      <xsd:simpleType>
        <xsd:restriction base="dms:Text">
          <xsd:maxLength value="255"/>
        </xsd:restriction>
      </xsd:simpleType>
    </xsd:element>
    <xsd:element name="o72fbe6ee5ae4131af0832c08ec51202" ma:index="21" nillable="true" ma:taxonomy="true" ma:internalName="o72fbe6ee5ae4131af0832c08ec51202" ma:taxonomyFieldName="Product" ma:displayName="Product" ma:default="" ma:fieldId="{872fbe6e-e5ae-4131-af08-32c08ec51202}" ma:taxonomyMulti="true" ma:sspId="e385fb40-52d4-4fae-9c5b-3e8ff8a5878e" ma:termSetId="e8298524-23d5-441d-8e61-21bed1c2c470" ma:anchorId="00000000-0000-0000-0000-000000000000" ma:open="false" ma:isKeyword="false">
      <xsd:complexType>
        <xsd:sequence>
          <xsd:element ref="pc:Terms" minOccurs="0" maxOccurs="1"/>
        </xsd:sequence>
      </xsd:complexType>
    </xsd:element>
    <xsd:element name="eb9cf3a3af7b473faa5c9c98148a90a4" ma:index="23" nillable="true" ma:taxonomy="true" ma:internalName="eb9cf3a3af7b473faa5c9c98148a90a4" ma:taxonomyFieldName="Campaign" ma:displayName="Campaign" ma:default="" ma:fieldId="{eb9cf3a3-af7b-473f-aa5c-9c98148a90a4}" ma:sspId="e385fb40-52d4-4fae-9c5b-3e8ff8a5878e" ma:termSetId="eb6054b1-3a98-4c79-97b4-d20150dd266e" ma:anchorId="a7bf803d-fc4f-4bb4-903c-88e76437cc17" ma:open="false" ma:isKeyword="false">
      <xsd:complexType>
        <xsd:sequence>
          <xsd:element ref="pc:Terms" minOccurs="0" maxOccurs="1"/>
        </xsd:sequence>
      </xsd:complexType>
    </xsd:element>
    <xsd:element name="Session_x0020_Code" ma:index="25" nillable="true" ma:displayName="Session Code" ma:internalName="Session_x0020_Code">
      <xsd:simpleType>
        <xsd:restriction base="dms:Text">
          <xsd:maxLength value="255"/>
        </xsd:restriction>
      </xsd:simpleType>
    </xsd:element>
    <xsd:element name="MS_x0020_Content_x0020_Owner" ma:index="26"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le8386062bd54e24a95c83b32ccbdb34" ma:index="27" nillable="true" ma:taxonomy="true" ma:internalName="le8386062bd54e24a95c83b32ccbdb34" ma:taxonomyFieldName="Track" ma:displayName="Track" ma:default="" ma:fieldId="{5e838606-2bd5-4e24-a95c-83b32ccbdb34}" ma:sspId="e385fb40-52d4-4fae-9c5b-3e8ff8a5878e" ma:termSetId="043e2b11-12ce-49cc-a347-2f73f2b7fe4b" ma:anchorId="00000000-0000-0000-0000-000000000000" ma:open="false" ma:isKeyword="false">
      <xsd:complexType>
        <xsd:sequence>
          <xsd:element ref="pc:Terms" minOccurs="0" maxOccurs="1"/>
        </xsd:sequence>
      </xsd:complexType>
    </xsd:element>
    <xsd:element name="j4d4d959795b4220a289a041ed046605" ma:index="29" nillable="true" ma:taxonomy="true" ma:internalName="j4d4d959795b4220a289a041ed046605" ma:taxonomyFieldName="Audience1" ma:displayName="Audience" ma:default="" ma:fieldId="{34d4d959-795b-4220-a289-a041ed046605}" ma:sspId="e385fb40-52d4-4fae-9c5b-3e8ff8a5878e" ma:termSetId="02c0b350-7782-44ed-b079-a5ef0c1b9fe9" ma:anchorId="00000000-0000-0000-0000-000000000000" ma:open="false" ma:isKeyword="false">
      <xsd:complexType>
        <xsd:sequence>
          <xsd:element ref="pc:Terms" minOccurs="0" maxOccurs="1"/>
        </xsd:sequence>
      </xsd:complexType>
    </xsd:element>
    <xsd:element name="SharedWithUsers" ma:index="3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ingHintHash" ma:index="38" nillable="true" ma:displayName="Sharing Hint Hash"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9" nillable="true" ma:displayName="Taxonomy Catch All Column" ma:hidden="true" ma:list="{5b797c71-5459-41dc-9095-63a63c56aa91}" ma:internalName="TaxCatchAll" ma:showField="CatchAllData" ma:web="12a172fe-0250-434a-85cf-03b10810c5e5">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hidden="true" ma:list="{5b797c71-5459-41dc-9095-63a63c56aa91}" ma:internalName="TaxCatchAllLabel" ma:readOnly="true" ma:showField="CatchAllDataLabel" ma:web="12a172fe-0250-434a-85cf-03b10810c5e5">
      <xsd:complexType>
        <xsd:complexContent>
          <xsd:extension base="dms:MultiChoiceLookup">
            <xsd:sequence>
              <xsd:element name="Value" type="dms:Lookup" maxOccurs="unbounded" minOccurs="0" nillable="true"/>
            </xsd:sequence>
          </xsd:extension>
        </xsd:complexContent>
      </xsd:complexType>
    </xsd:element>
    <xsd:element name="TaxKeywordTaxHTField" ma:index="31"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ma:index="36"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h9a868b2ee15488883f623ae5237ecae xmlns="12a172fe-0250-434a-85cf-03b10810c5e5">
      <Terms xmlns="http://schemas.microsoft.com/office/infopath/2007/PartnerControls">
        <TermInfo xmlns="http://schemas.microsoft.com/office/infopath/2007/PartnerControls">
          <TermName xmlns="http://schemas.microsoft.com/office/infopath/2007/PartnerControls">Moscone Center</TermName>
          <TermId xmlns="http://schemas.microsoft.com/office/infopath/2007/PartnerControls">d4f36a2e-dd0d-4424-990f-7c93b4e9f063</TermId>
        </TermInfo>
      </Terms>
    </h9a868b2ee15488883f623ae5237ecae>
    <k62f7d35b80b40fb8c27985e50b34fcd xmlns="12a172fe-0250-434a-85cf-03b10810c5e5">
      <Terms xmlns="http://schemas.microsoft.com/office/infopath/2007/PartnerControls">
        <TermInfo xmlns="http://schemas.microsoft.com/office/infopath/2007/PartnerControls">
          <TermName xmlns="http://schemas.microsoft.com/office/infopath/2007/PartnerControls">BUILD</TermName>
          <TermId xmlns="http://schemas.microsoft.com/office/infopath/2007/PartnerControls">58542b36-5bf5-46a6-a53f-a41fb7a73785</TermId>
        </TermInfo>
      </Terms>
    </k62f7d35b80b40fb8c27985e50b34fcd>
    <LikesCount xmlns="http://schemas.microsoft.com/sharepoint/v3" xsi:nil="true"/>
    <pfbfa50075a04958bd8757dc155d3e08 xmlns="12a172fe-0250-434a-85cf-03b10810c5e5">
      <Terms xmlns="http://schemas.microsoft.com/office/infopath/2007/PartnerControls">
        <TermInfo xmlns="http://schemas.microsoft.com/office/infopath/2007/PartnerControls">
          <TermName xmlns="http://schemas.microsoft.com/office/infopath/2007/PartnerControls">San Francisco</TermName>
          <TermId xmlns="http://schemas.microsoft.com/office/infopath/2007/PartnerControls">84dfcb53-432b-499d-8965-93d483d36b4a</TermId>
        </TermInfo>
      </Terms>
    </pfbfa50075a04958bd8757dc155d3e08>
    <Presentation_x0020_Date xmlns="12a172fe-0250-434a-85cf-03b10810c5e5">2015-04-29T00:00:00-07:00</Presentation_x0020_Date>
    <o72fbe6ee5ae4131af0832c08ec51202 xmlns="12a172fe-0250-434a-85cf-03b10810c5e5">
      <Terms xmlns="http://schemas.microsoft.com/office/infopath/2007/PartnerControls"/>
    </o72fbe6ee5ae4131af0832c08ec51202>
    <Event_x0020_Start_x0020_Date xmlns="12a172fe-0250-434a-85cf-03b10810c5e5">2015-04-29T07:00:00+00:00</Event_x0020_Start_x0020_Date>
    <MS_x0020_Content_x0020_Owner xmlns="12a172fe-0250-434a-85cf-03b10810c5e5">
      <UserInfo>
        <DisplayName/>
        <AccountId xsi:nil="true"/>
        <AccountType/>
      </UserInfo>
    </MS_x0020_Content_x0020_Owner>
    <MS_x0020_Speaker xmlns="12a172fe-0250-434a-85cf-03b10810c5e5">
      <UserInfo>
        <DisplayName/>
        <AccountId xsi:nil="true"/>
        <AccountType/>
      </UserInfo>
    </MS_x0020_Speaker>
    <External_x0020_Speaker xmlns="12a172fe-0250-434a-85cf-03b10810c5e5">Harry Shum;Ryan Galgon;Yu-Ting Kuo</External_x0020_Speaker>
    <Session_x0020_Code xmlns="12a172fe-0250-434a-85cf-03b10810c5e5">2-613</Session_x0020_Code>
    <le8386062bd54e24a95c83b32ccbdb34 xmlns="12a172fe-0250-434a-85cf-03b10810c5e5">
      <Terms xmlns="http://schemas.microsoft.com/office/infopath/2007/PartnerControls"/>
    </le8386062bd54e24a95c83b32ccbdb34>
    <j4d4d959795b4220a289a041ed046605 xmlns="12a172fe-0250-434a-85cf-03b10810c5e5">
      <Terms xmlns="http://schemas.microsoft.com/office/infopath/2007/PartnerControls"/>
    </j4d4d959795b4220a289a041ed046605>
    <Event_x0020_End_x0020_Date xmlns="12a172fe-0250-434a-85cf-03b10810c5e5">2015-05-01T07:00:00+00:00</Event_x0020_End_x0020_Date>
    <TaxKeywordTaxHTField xmlns="230e9df3-be65-4c73-a93b-d1236ebd677e">
      <Terms xmlns="http://schemas.microsoft.com/office/infopath/2007/PartnerControls">
        <TermInfo xmlns="http://schemas.microsoft.com/office/infopath/2007/PartnerControls">
          <TermName xmlns="http://schemas.microsoft.com/office/infopath/2007/PartnerControls">Build 2015</TermName>
          <TermId xmlns="http://schemas.microsoft.com/office/infopath/2007/PartnerControls">54419920-0a06-43b0-b2df-79127b266d93</TermId>
        </TermInfo>
      </Terms>
    </TaxKeywordTaxHTField>
    <TaxCatchAll xmlns="230e9df3-be65-4c73-a93b-d1236ebd677e">
      <Value>173</Value>
      <Value>172</Value>
      <Value>171</Value>
      <Value>170</Value>
    </TaxCatchAll>
    <eb9cf3a3af7b473faa5c9c98148a90a4 xmlns="12a172fe-0250-434a-85cf-03b10810c5e5">
      <Terms xmlns="http://schemas.microsoft.com/office/infopath/2007/PartnerControls"/>
    </eb9cf3a3af7b473faa5c9c98148a90a4>
    <SharingHintHash xmlns="12a172fe-0250-434a-85cf-03b10810c5e5">-103767253</SharingHintHash>
    <SharedWithUsers xmlns="12a172fe-0250-434a-85cf-03b10810c5e5">
      <UserInfo>
        <DisplayName/>
        <AccountId xsi:nil="true"/>
        <AccountType/>
      </UserInfo>
    </SharedWithUser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9E0065C-627B-42FD-A7AD-D2ABAFAC7E7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12a172fe-0250-434a-85cf-03b10810c5e5"/>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990F116-B58F-4255-B05B-DA3808E0E5C6}">
  <ds:schemaRefs>
    <ds:schemaRef ds:uri="230e9df3-be65-4c73-a93b-d1236ebd677e"/>
    <ds:schemaRef ds:uri="http://schemas.openxmlformats.org/package/2006/metadata/core-properties"/>
    <ds:schemaRef ds:uri="http://purl.org/dc/elements/1.1/"/>
    <ds:schemaRef ds:uri="http://schemas.microsoft.com/office/2006/metadata/properties"/>
    <ds:schemaRef ds:uri="http://schemas.microsoft.com/office/infopath/2007/PartnerControls"/>
    <ds:schemaRef ds:uri="12a172fe-0250-434a-85cf-03b10810c5e5"/>
    <ds:schemaRef ds:uri="http://schemas.microsoft.com/sharepoint/v3"/>
    <ds:schemaRef ds:uri="http://purl.org/dc/terms/"/>
    <ds:schemaRef ds:uri="http://schemas.microsoft.com/office/2006/documentManagement/types"/>
    <ds:schemaRef ds:uri="http://www.w3.org/XML/1998/namespace"/>
    <ds:schemaRef ds:uri="http://purl.org/dc/dcmitype/"/>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Build_2015_Template_v03</Template>
  <TotalTime>957</TotalTime>
  <Words>2289</Words>
  <Application>Microsoft Office PowerPoint</Application>
  <PresentationFormat>Custom</PresentationFormat>
  <Paragraphs>621</Paragraphs>
  <Slides>50</Slides>
  <Notes>38</Notes>
  <HiddenSlides>0</HiddenSlides>
  <MMClips>3</MMClips>
  <ScaleCrop>false</ScaleCrop>
  <HeadingPairs>
    <vt:vector size="6" baseType="variant">
      <vt:variant>
        <vt:lpstr>Fonts Used</vt:lpstr>
      </vt:variant>
      <vt:variant>
        <vt:i4>12</vt:i4>
      </vt:variant>
      <vt:variant>
        <vt:lpstr>Theme</vt:lpstr>
      </vt:variant>
      <vt:variant>
        <vt:i4>4</vt:i4>
      </vt:variant>
      <vt:variant>
        <vt:lpstr>Slide Titles</vt:lpstr>
      </vt:variant>
      <vt:variant>
        <vt:i4>50</vt:i4>
      </vt:variant>
    </vt:vector>
  </HeadingPairs>
  <TitlesOfParts>
    <vt:vector size="66" baseType="lpstr">
      <vt:lpstr>Adobe Heiti Std R</vt:lpstr>
      <vt:lpstr>ＭＳ Ｐゴシック</vt:lpstr>
      <vt:lpstr>宋体</vt:lpstr>
      <vt:lpstr>Arial</vt:lpstr>
      <vt:lpstr>Avenir LT Pro 45 Book</vt:lpstr>
      <vt:lpstr>Calibri</vt:lpstr>
      <vt:lpstr>Consolas</vt:lpstr>
      <vt:lpstr>Segoe UI</vt:lpstr>
      <vt:lpstr>Segoe UI Light</vt:lpstr>
      <vt:lpstr>Segoe UI Semibold</vt:lpstr>
      <vt:lpstr>Segoe UI Semilight</vt:lpstr>
      <vt:lpstr>Times New Roman</vt:lpstr>
      <vt:lpstr>5-30629_Build_Template_WHITE</vt:lpstr>
      <vt:lpstr>5-30629_Build_Template_DARK BLUE</vt:lpstr>
      <vt:lpstr>1_5-30629_Build_Template_WHITE</vt:lpstr>
      <vt:lpstr>2_5-30629_Build_Template_WHITE</vt:lpstr>
      <vt:lpstr>Face and Voice Recognition </vt:lpstr>
      <vt:lpstr>PowerPoint Presentation</vt:lpstr>
      <vt:lpstr>Why Microsoft  Cognitive Services ?</vt:lpstr>
      <vt:lpstr>Understand the data around your application</vt:lpstr>
      <vt:lpstr>Microsoft Cognitive Services</vt:lpstr>
      <vt:lpstr>Microsoft Cognitive Services</vt:lpstr>
      <vt:lpstr>Cognitive Services</vt:lpstr>
      <vt:lpstr>Cognitive Services</vt:lpstr>
      <vt:lpstr>Powerful models</vt:lpstr>
      <vt:lpstr>Easy to use</vt:lpstr>
      <vt:lpstr>Easily include Cognitive Services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Demo</vt:lpstr>
      <vt:lpstr>PowerPoint Presentation</vt:lpstr>
      <vt:lpstr>PowerPoint Presentation</vt:lpstr>
      <vt:lpstr>PowerPoint Presentation</vt:lpstr>
      <vt:lpstr>PowerPoint Presentation</vt:lpstr>
      <vt:lpstr>Voice Recognition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Demo</vt:lpstr>
      <vt:lpstr>Microsoft Cognitive Services</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Leveraging Maps and Location Across Phone, Tablet, and PC in Your Windows Apps</dc:title>
  <dc:subject>Build 2015</dc:subject>
  <dc:creator>Kate Kuzel (Silver Fox)</dc:creator>
  <cp:keywords>Build 2015</cp:keywords>
  <dc:description>Template: Mitchell Derrey, Silver Fox Productions
Formatting: 
Audience Type:</dc:description>
  <cp:lastModifiedBy>Daniel Egan</cp:lastModifiedBy>
  <cp:revision>34</cp:revision>
  <dcterms:created xsi:type="dcterms:W3CDTF">2015-04-28T17:50:33Z</dcterms:created>
  <dcterms:modified xsi:type="dcterms:W3CDTF">2016-08-02T00:26:06Z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0x01010046EBBE4F454C2C47A5E89CD935B1FC7800E83BCD34BAE21044A0567CF64FDFDE54</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173;#Moscone Center|d4f36a2e-dd0d-4424-990f-7c93b4e9f063</vt:lpwstr>
  </property>
  <property fmtid="{D5CDD505-2E9C-101B-9397-08002B2CF9AE}" pid="7" name="Track">
    <vt:lpwstr/>
  </property>
  <property fmtid="{D5CDD505-2E9C-101B-9397-08002B2CF9AE}" pid="8" name="Event Location">
    <vt:lpwstr>172;#San Francisco|84dfcb53-432b-499d-8965-93d483d36b4a</vt:lpwstr>
  </property>
  <property fmtid="{D5CDD505-2E9C-101B-9397-08002B2CF9AE}" pid="9" name="Campaign">
    <vt:lpwstr/>
  </property>
  <property fmtid="{D5CDD505-2E9C-101B-9397-08002B2CF9AE}" pid="10" name="IsMyDocuments">
    <vt:bool>true</vt:bool>
  </property>
  <property fmtid="{D5CDD505-2E9C-101B-9397-08002B2CF9AE}" pid="11" name="Audience1">
    <vt:lpwstr/>
  </property>
  <property fmtid="{D5CDD505-2E9C-101B-9397-08002B2CF9AE}" pid="12" name="TaxKeyword">
    <vt:lpwstr>170;#Build 2015|54419920-0a06-43b0-b2df-79127b266d93</vt:lpwstr>
  </property>
  <property fmtid="{D5CDD505-2E9C-101B-9397-08002B2CF9AE}" pid="13" name="Event Name">
    <vt:lpwstr>171;#BUILD|58542b36-5bf5-46a6-a53f-a41fb7a73785</vt:lpwstr>
  </property>
</Properties>
</file>